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72E31-512B-425E-8C8F-13E31B8C158A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93275-9037-4BC4-9E18-80A7EE9BBE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DUNG\BGTT\2021%20-2022\Dung%20pp%20t12\Nh&#7841;c\TomCuaCaThiTai-V.A-3569315.mp3" TargetMode="External"/><Relationship Id="rId1" Type="http://schemas.microsoft.com/office/2007/relationships/media" Target="file:///D:\DUNG\BGTT\2021%20-2022\Dung%20pp%20t12\Nh&#7841;c\TomCuaCaThiTai-V.A-3569315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DUNG\BGTT\2021%20-2022\Dung%20pp%20t12\Nh&#7841;c\Nguy&#7879;t%20H&#7857;ng%20-%20C&#225;%20V&#224;ng%20B&#417;i.mp3" TargetMode="External"/><Relationship Id="rId1" Type="http://schemas.microsoft.com/office/2007/relationships/media" Target="file:///D:\DUNG\BGTT\2021%20-2022\Dung%20pp%20t12\Nh&#7841;c\Nguy&#7879;t%20H&#7857;ng%20-%20C&#225;%20V&#224;ng%20B&#417;i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C2%2021-22\Dung%20-%20BGTT%20KT%20TH&#272;T\Th&#225;ng%203\KP%20t&#244;m%20cua%20c&#225;\video\B&#233;%20Xem%20Con%20T&#244;m%20Con%20T&#233;p%20Nhi&#7873;u%20M&#7847;u%20S&#7855;c%20-%20Lk%20Nh&#7841;c%20thi&#7871;u%20nhi%20s&#244;i%20&#273;&#7897;ng.mp4" TargetMode="External"/><Relationship Id="rId1" Type="http://schemas.microsoft.com/office/2007/relationships/media" Target="file:///D:\C2%2021-22\Dung%20-%20BGTT%20KT%20TH&#272;T\Th&#225;ng%203\KP%20t&#244;m%20cua%20c&#225;\video\B&#233;%20Xem%20Con%20T&#244;m%20Con%20T&#233;p%20Nhi&#7873;u%20M&#7847;u%20S&#7855;c%20-%20Lk%20Nh&#7841;c%20thi&#7871;u%20nhi%20s&#244;i%20&#273;&#7897;ng.mp4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"/>
            <a:ext cx="7772400" cy="1143001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  <a:b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124200"/>
            <a:ext cx="7772400" cy="3048000"/>
          </a:xfrm>
        </p:spPr>
        <p:txBody>
          <a:bodyPr>
            <a:normAutofit lnSpcReduction="10000"/>
          </a:bodyPr>
          <a:lstStyle/>
          <a:p>
            <a:r>
              <a:rPr lang="en-US" sz="4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KHÁM PHÁ KHOA HỌC</a:t>
            </a:r>
          </a:p>
          <a:p>
            <a:pPr algn="l"/>
            <a:r>
              <a:rPr lang="en-US" sz="4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Tôm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endParaRPr lang="en-US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3 – 4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: 15 – 20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  <a:endParaRPr lang="en-US" sz="2800" dirty="0" smtClean="0">
              <a:solidFill>
                <a:srgbClr val="7030A0"/>
              </a:solidFill>
            </a:endParaRPr>
          </a:p>
          <a:p>
            <a:endParaRPr lang="en-US" sz="4600" dirty="0"/>
          </a:p>
        </p:txBody>
      </p:sp>
      <p:pic>
        <p:nvPicPr>
          <p:cNvPr id="4" name="Picture 3" descr="LOGO_fina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0" y="1371600"/>
            <a:ext cx="1891718" cy="15266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24200" y="6096000"/>
            <a:ext cx="2946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2021 -2022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Tôm</a:t>
            </a:r>
            <a:r>
              <a:rPr lang="en-U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14600"/>
            <a:ext cx="9144000" cy="5897563"/>
          </a:xfrm>
        </p:spPr>
        <p:txBody>
          <a:bodyPr>
            <a:normAutofit/>
          </a:bodyPr>
          <a:lstStyle/>
          <a:p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Tôm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Tôm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400" dirty="0" smtClean="0">
                <a:solidFill>
                  <a:srgbClr val="FFFF00"/>
                </a:solidFill>
              </a:rPr>
              <a:t>?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7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7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7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dơ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Lấn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dơ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endParaRPr lang="en-US" sz="4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6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mũ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”.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mũ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nhầm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lò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TomCuaCaThiTai-V.A-35693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3400" y="990600"/>
            <a:ext cx="762000" cy="762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7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7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2578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Con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tôm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con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con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....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vốn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so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5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 con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5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iáo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5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0"/>
            <a:ext cx="38862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5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5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382000" cy="54864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Tx/>
              <a:buChar char="-"/>
            </a:pP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Video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Tôm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bơi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Tôm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Tx/>
              <a:buChar char="-"/>
            </a:pP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6705600" cy="10668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sz="6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6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đinh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bơi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Nguyệt Hằng - Cá Vàng Bơ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457200" y="5791200"/>
            <a:ext cx="7620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9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9" y="990600"/>
            <a:ext cx="8229600" cy="10668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Bé Xem Con Tôm Con Tép Nhiều Mầu Sắc - Lk Nhạc thiếu nhi sôi động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2057400"/>
            <a:ext cx="91440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600200"/>
          </a:xfrm>
        </p:spPr>
        <p:txBody>
          <a:bodyPr>
            <a:noAutofit/>
          </a:bodyPr>
          <a:lstStyle/>
          <a:p>
            <a:r>
              <a:rPr lang="en-US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05200"/>
            <a:ext cx="9144000" cy="304800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1fc8f1bf935fcfab98bf7be2edae56ca.jpg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3124200"/>
            <a:ext cx="7315200" cy="3429001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8000" b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7030A0"/>
                </a:solidFill>
              </a:rPr>
              <a:t>- Con </a:t>
            </a:r>
            <a:r>
              <a:rPr lang="en-US" dirty="0" err="1" smtClean="0">
                <a:solidFill>
                  <a:srgbClr val="7030A0"/>
                </a:solidFill>
              </a:rPr>
              <a:t>gì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đây</a:t>
            </a:r>
            <a:r>
              <a:rPr lang="en-US" dirty="0" smtClean="0">
                <a:solidFill>
                  <a:srgbClr val="7030A0"/>
                </a:solidFill>
              </a:rPr>
              <a:t>?</a:t>
            </a:r>
            <a:br>
              <a:rPr lang="en-US" dirty="0" smtClean="0">
                <a:solidFill>
                  <a:srgbClr val="7030A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- Con </a:t>
            </a:r>
            <a:r>
              <a:rPr lang="en-US" dirty="0" err="1" smtClean="0">
                <a:solidFill>
                  <a:srgbClr val="7030A0"/>
                </a:solidFill>
              </a:rPr>
              <a:t>tôm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có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đặc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điểm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gì</a:t>
            </a:r>
            <a:r>
              <a:rPr lang="en-US" dirty="0" smtClean="0">
                <a:solidFill>
                  <a:srgbClr val="7030A0"/>
                </a:solidFill>
              </a:rPr>
              <a:t>?</a:t>
            </a: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4" name="Content Placeholder 3" descr="tải xuống.jpg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CF4"/>
              </a:clrFrom>
              <a:clrTo>
                <a:srgbClr val="FFFC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2895600"/>
            <a:ext cx="5181600" cy="39624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0701153a2e609d22169672bc9006fc73.jpg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2819400"/>
            <a:ext cx="8915400" cy="40386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467</Words>
  <Application>Microsoft Office PowerPoint</Application>
  <PresentationFormat>On-screen Show (4:3)</PresentationFormat>
  <Paragraphs>47</Paragraphs>
  <Slides>14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PHÒNG GIÁO DỤC QUẬN LONG BIÊN TRƯỜNG MẦM NON GIA THƯỢNG </vt:lpstr>
      <vt:lpstr>I. Mục đích yêu cầu:</vt:lpstr>
      <vt:lpstr>II. Chuẩn bị</vt:lpstr>
      <vt:lpstr>III. Cách tiến hành.</vt:lpstr>
      <vt:lpstr>2. Phương pháp và hình thức tổ chức.</vt:lpstr>
      <vt:lpstr>Đàm thoại và trò chuyện cùng trẻ</vt:lpstr>
      <vt:lpstr>- Con gì đây? - Con cá có đặc điểm gì?</vt:lpstr>
      <vt:lpstr>- Con gì đây? - Con tôm có đặc điểm gì?</vt:lpstr>
      <vt:lpstr>- Con gì đây? - Con cua có đặc điểm gì?</vt:lpstr>
      <vt:lpstr>So sánh đặc điểm giống và khác nhau của Tôm, Cua, Cá</vt:lpstr>
      <vt:lpstr>Giáo dục:</vt:lpstr>
      <vt:lpstr>Trò chơi 1: Thi xem ai nhanh</vt:lpstr>
      <vt:lpstr>Trò chơi 2: Tìm nhà</vt:lpstr>
      <vt:lpstr>Kết thúc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QUẬN LONG BIÊN TRƯỜNG MẦM NON GIA THƯỢNG</dc:title>
  <dc:creator>MAYTINH</dc:creator>
  <cp:lastModifiedBy>DELL</cp:lastModifiedBy>
  <cp:revision>24</cp:revision>
  <dcterms:created xsi:type="dcterms:W3CDTF">2018-12-26T02:40:41Z</dcterms:created>
  <dcterms:modified xsi:type="dcterms:W3CDTF">2022-06-09T22:06:49Z</dcterms:modified>
</cp:coreProperties>
</file>