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A44E9-86D6-4388-BB24-7334AE8A8F7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CA74E-6395-48DF-962F-754C417815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\GDAN%20D&#7840;Y%20H&#193;T%20T&#7870;T%20&#272;&#7874;N%20R&#7890;I\nh&#7841;c\NgayTetQueEm-BaoAn-5160472_hq%20(mp3cut.net).mp3" TargetMode="External"/><Relationship Id="rId1" Type="http://schemas.microsoft.com/office/2007/relationships/media" Target="file:///D:\C2%2021-22\Dung%20-%20BGTT%20KT%20TH&#272;T\Th&#225;ng%201\GDAN%20D&#7840;Y%20H&#193;T%20T&#7870;T%20&#272;&#7874;N%20R&#7890;I\nh&#7841;c\NgayTetQueEm-BaoAn-5160472_hq%20(mp3cut.net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\GDAN%20D&#7840;Y%20H&#193;T%20T&#7870;T%20&#272;&#7874;N%20R&#7890;I\nh&#7841;c\NgayTetQueEm-BaoAn-5160472_hq%20(mp3cut.net).mp3" TargetMode="External"/><Relationship Id="rId1" Type="http://schemas.microsoft.com/office/2007/relationships/media" Target="file:///D:\C2%2021-22\Dung%20-%20BGTT%20KT%20TH&#272;T\Th&#225;ng%201\GDAN%20D&#7840;Y%20H&#193;T%20T&#7870;T%20&#272;&#7874;N%20R&#7890;I\nh&#7841;c\NgayTetQueEm-BaoAn-5160472_hq%20(mp3cut.net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\GDAN%20D&#7840;Y%20H&#193;T%20T&#7870;T%20&#272;&#7874;N%20R&#7890;I\nh&#7841;c\SapDenTetRoi-c&#7855;t.mp3" TargetMode="External"/><Relationship Id="rId1" Type="http://schemas.microsoft.com/office/2007/relationships/media" Target="file:///D:\C2%2021-22\Dung%20-%20BGTT%20KT%20TH&#272;T\Th&#225;ng%201\GDAN%20D&#7840;Y%20H&#193;T%20T&#7870;T%20&#272;&#7874;N%20R&#7890;I\nh&#7841;c\SapDenTetRoi-c&#7855;t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  <a:b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LOGO_final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295400"/>
            <a:ext cx="1447799" cy="1447799"/>
          </a:xfrm>
        </p:spPr>
      </p:pic>
      <p:sp>
        <p:nvSpPr>
          <p:cNvPr id="5" name="TextBox 4"/>
          <p:cNvSpPr txBox="1"/>
          <p:nvPr/>
        </p:nvSpPr>
        <p:spPr>
          <a:xfrm>
            <a:off x="1066799" y="3048000"/>
            <a:ext cx="8229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GIỜ HỌC GIÁO DỤC ÂM NHẠC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DH: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TC: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( 3 -4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20 – 25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381000"/>
            <a:ext cx="7162800" cy="91757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371600"/>
            <a:ext cx="9144000" cy="5486400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l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l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514350" indent="-514350" algn="l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14350" indent="-514350" algn="l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l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l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l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ngoãn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792162"/>
          </a:xfrm>
        </p:spPr>
        <p:txBody>
          <a:bodyPr>
            <a:noAutofit/>
          </a:bodyPr>
          <a:lstStyle/>
          <a:p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II.Chuẩn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”, “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”,  “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rồi”.dụng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than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chóp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*.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”-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Tuấn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sỹ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NgayTetQueEm-BaoAn-5160472_hq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6172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2, 3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sỹ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pPr>
              <a:buFont typeface="Arial" charset="0"/>
              <a:buChar char="•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dung: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chùa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gayTetQueEm-BaoAn-5160472_hq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33600" y="57150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tấu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giấu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lựng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vỗ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nhẩy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apDenTetRoi-cắ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26670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565</Words>
  <Application>Microsoft Office PowerPoint</Application>
  <PresentationFormat>On-screen Show (4:3)</PresentationFormat>
  <Paragraphs>53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PHÒNG GIÁO DỤC QUẬN LONG BIÊN TRƯỜNG MẦM NON GIA THƯỢNG</vt:lpstr>
      <vt:lpstr>I. Mục đích yêu cầu.</vt:lpstr>
      <vt:lpstr>II.Chuẩn bị.</vt:lpstr>
      <vt:lpstr>III. Phương pháp và hình thức tổ chức</vt:lpstr>
      <vt:lpstr>*. Dạy hát: “Tết đến rồi”- Tuấn Thành</vt:lpstr>
      <vt:lpstr>PowerPoint Presentation</vt:lpstr>
      <vt:lpstr>* Nghe hát: Ngày tết quê em của nhạc sỹ Từ Huy</vt:lpstr>
      <vt:lpstr>* Trò chơi âm nhạc: Nghe tiết tấu tìm đồ vật.</vt:lpstr>
      <vt:lpstr>3. Kết thúc: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MAYTINH</dc:creator>
  <cp:lastModifiedBy>DELL</cp:lastModifiedBy>
  <cp:revision>26</cp:revision>
  <dcterms:created xsi:type="dcterms:W3CDTF">2019-03-22T01:45:34Z</dcterms:created>
  <dcterms:modified xsi:type="dcterms:W3CDTF">2022-06-08T06:18:51Z</dcterms:modified>
</cp:coreProperties>
</file>