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68" r:id="rId3"/>
    <p:sldId id="269" r:id="rId4"/>
    <p:sldId id="270" r:id="rId5"/>
    <p:sldId id="271" r:id="rId6"/>
    <p:sldId id="25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2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01FCF-3037-450F-8448-7F07AC2416D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C0612-982D-4DEE-B893-9C233122F2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09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1FC-6016-4ACE-9FFF-CE195CD7276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97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71392-F3AE-45C5-BCF6-B0BA2731949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1AF54-7F07-4564-A540-98D2EF84D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DUNG\BGTT\2021%20-2022\DUNG%20KP%20&#272;&#212;I%20B&#192;N%20CH&#194;N\chan_nao_khoe_hon_196201710.mp3" TargetMode="External"/><Relationship Id="rId1" Type="http://schemas.microsoft.com/office/2007/relationships/media" Target="file:///D:\DUNG\BGTT\2021%20-2022\DUNG%20KP%20&#272;&#212;I%20B&#192;N%20CH&#194;N\chan_nao_khoe_hon_196201710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NG\BGTT\2021%20-2022\DUNG%20KP%20&#272;&#212;I%20B&#192;N%20CH&#194;N\duong%20va%20chan%20cua%20Dung.mp3" TargetMode="External"/><Relationship Id="rId1" Type="http://schemas.microsoft.com/office/2007/relationships/media" Target="file:///D:\DUNG\BGTT\2021%20-2022\DUNG%20KP%20&#272;&#212;I%20B&#192;N%20CH&#194;N\duong%20va%20chan%20cua%20Dung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DUNG\BGTT\2021%20-2022\DUNG%20KP%20&#272;&#212;I%20B&#192;N%20CH&#194;N\video%202\video%20chu&#7849;n.mp4" TargetMode="External"/><Relationship Id="rId1" Type="http://schemas.microsoft.com/office/2007/relationships/media" Target="file:///D:\DUNG\BGTT\2021%20-2022\DUNG%20KP%20&#272;&#212;I%20B&#192;N%20CH&#194;N\video%202\video%20chu&#7849;n.mp4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DUNG\BGTT\2021%20-2022\DUNG%20KP%20&#272;&#212;I%20B&#192;N%20CH&#194;N\Doi%20Dep%20Nhac%20Mam%20Non.mp3" TargetMode="External"/><Relationship Id="rId1" Type="http://schemas.microsoft.com/office/2007/relationships/media" Target="file:///D:\DUNG\BGTT\2021%20-2022\DUNG%20KP%20&#272;&#212;I%20B&#192;N%20CH&#194;N\Doi%20Dep%20Nhac%20Mam%20Non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3581400" y="18288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14339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9" descr="C:\Users\Welcome\Downloads\LOGO_fina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1066800"/>
            <a:ext cx="18224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2514600" y="3581400"/>
            <a:ext cx="6324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: 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MGB 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TextBox 11"/>
          <p:cNvSpPr txBox="1">
            <a:spLocks noChangeArrowheads="1"/>
          </p:cNvSpPr>
          <p:nvPr/>
        </p:nvSpPr>
        <p:spPr bwMode="auto">
          <a:xfrm>
            <a:off x="1524000" y="2971800"/>
            <a:ext cx="81672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TextBox 12"/>
          <p:cNvSpPr txBox="1">
            <a:spLocks noChangeArrowheads="1"/>
          </p:cNvSpPr>
          <p:nvPr/>
        </p:nvSpPr>
        <p:spPr bwMode="auto">
          <a:xfrm>
            <a:off x="3235325" y="6107113"/>
            <a:ext cx="1847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6396335"/>
            <a:ext cx="3023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977" y="0"/>
            <a:ext cx="84256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TẠO QUẬN LONG BIÊN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75566732_pedikyur-doma-pedikyur-po-vsem-pravila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6172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0" y="6027003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Móng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own Arrow 5"/>
          <p:cNvSpPr/>
          <p:nvPr/>
        </p:nvSpPr>
        <p:spPr>
          <a:xfrm rot="3325588">
            <a:off x="5479096" y="3277167"/>
            <a:ext cx="929007" cy="1765879"/>
          </a:xfrm>
          <a:prstGeom prst="downArrow">
            <a:avLst>
              <a:gd name="adj1" fmla="val 50000"/>
              <a:gd name="adj2" fmla="val 7344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2438400"/>
            <a:ext cx="892135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Mời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trò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Chân</a:t>
            </a:r>
            <a:r>
              <a:rPr lang="en-US" sz="6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nào</a:t>
            </a:r>
            <a:r>
              <a:rPr lang="en-US" sz="6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khỏe</a:t>
            </a:r>
            <a:r>
              <a:rPr lang="en-US" sz="6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hơn</a:t>
            </a:r>
            <a:r>
              <a:rPr lang="en-US" sz="6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chan_nao_khoe_hon_1962017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24200" y="4572000"/>
            <a:ext cx="1447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362200"/>
            <a:ext cx="844930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Bé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cảm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nhận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bằng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đôi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bàn</a:t>
            </a:r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chân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duong va chan cua D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51816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514600"/>
            <a:ext cx="866705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CÁC HOẠT ĐỘNG </a:t>
            </a:r>
          </a:p>
          <a:p>
            <a:pPr algn="ctr"/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CỦA ĐÔI BÀN CHÂN</a:t>
            </a:r>
            <a:endParaRPr 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 chuẩ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122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397" y="2590800"/>
            <a:ext cx="8802603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Mời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cùng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chơi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trò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chơi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</a:p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Đội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nào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nhanh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nhất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Doi Dep Nhac Mam N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6019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533400"/>
            <a:ext cx="85764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Xin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trân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thành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cảm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ơn</a:t>
            </a:r>
            <a:endParaRPr lang="en-US" sz="6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đã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đến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dự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giờ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ngày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hôm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nay </a:t>
            </a:r>
            <a:endParaRPr 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54864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6096000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mu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?” ,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?”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mu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dép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dép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”, </a:t>
            </a:r>
          </a:p>
          <a:p>
            <a:pPr lv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đỏ,xanh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vải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thảm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gai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sỏi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mu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múa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lvl="0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Dép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 Nu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nống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371600"/>
            <a:ext cx="4648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phá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o-giup-be-het-chan-vong-kieng-di-thang-thom-nhu-nguoi-mau-09113724-phunutod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5200" y="6088559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</a:rPr>
              <a:t>Bàn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</a:rPr>
              <a:t>chân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0" y="6027003"/>
            <a:ext cx="38411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 rot="20603205">
            <a:off x="906890" y="3736444"/>
            <a:ext cx="1406110" cy="685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-HEELS-larg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990600"/>
            <a:ext cx="5867400" cy="480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52800" y="6027003"/>
            <a:ext cx="24224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Gót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ight Arrow 4"/>
          <p:cNvSpPr/>
          <p:nvPr/>
        </p:nvSpPr>
        <p:spPr>
          <a:xfrm rot="9735980">
            <a:off x="4965889" y="1816973"/>
            <a:ext cx="1299158" cy="7876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3-14754777907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027003"/>
            <a:ext cx="2866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endParaRPr lang="en-US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479</Words>
  <Application>Microsoft Office PowerPoint</Application>
  <PresentationFormat>On-screen Show (4:3)</PresentationFormat>
  <Paragraphs>52</Paragraphs>
  <Slides>16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Mục đích, yêu cầu</vt:lpstr>
      <vt:lpstr>Đồ dùng chuẩn bị:</vt:lpstr>
      <vt:lpstr>1.Ổn định tổ chức:</vt:lpstr>
      <vt:lpstr>2. Phương pháp và hình thức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DELL</cp:lastModifiedBy>
  <cp:revision>19</cp:revision>
  <dcterms:created xsi:type="dcterms:W3CDTF">2018-04-07T06:26:56Z</dcterms:created>
  <dcterms:modified xsi:type="dcterms:W3CDTF">2022-06-06T14:16:10Z</dcterms:modified>
</cp:coreProperties>
</file>