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14" r:id="rId3"/>
    <p:sldId id="318" r:id="rId4"/>
    <p:sldId id="316" r:id="rId5"/>
    <p:sldId id="308" r:id="rId6"/>
    <p:sldId id="293" r:id="rId7"/>
    <p:sldId id="312" r:id="rId8"/>
    <p:sldId id="301" r:id="rId9"/>
    <p:sldId id="302" r:id="rId10"/>
    <p:sldId id="309" r:id="rId11"/>
    <p:sldId id="31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7" autoAdjust="0"/>
    <p:restoredTop sz="94607" autoAdjust="0"/>
  </p:normalViewPr>
  <p:slideViewPr>
    <p:cSldViewPr>
      <p:cViewPr varScale="1">
        <p:scale>
          <a:sx n="70" d="100"/>
          <a:sy n="70" d="100"/>
        </p:scale>
        <p:origin x="14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CE021-2AFF-4A30-924D-8909119704E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C9488-B39D-449A-897E-87E2CC4C3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1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52B32-2403-441F-8A89-EB28A7A25A7B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wmf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wmf"/><Relationship Id="rId11" Type="http://schemas.openxmlformats.org/officeDocument/2006/relationships/image" Target="../media/image7.png"/><Relationship Id="rId5" Type="http://schemas.openxmlformats.org/officeDocument/2006/relationships/image" Target="../media/image9.wmf"/><Relationship Id="rId10" Type="http://schemas.openxmlformats.org/officeDocument/2006/relationships/image" Target="../media/image14.png"/><Relationship Id="rId4" Type="http://schemas.openxmlformats.org/officeDocument/2006/relationships/image" Target="../media/image8.gif"/><Relationship Id="rId9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914401"/>
            <a:ext cx="1295400" cy="1066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7800" y="1600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2209800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PHÁT TRIỂN TÌNH CẢM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 XÃ HỘI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3505200"/>
            <a:ext cx="579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– 4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20 – 24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0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6396335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6858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5"/>
          <p:cNvSpPr>
            <a:spLocks noChangeArrowheads="1" noChangeShapeType="1" noTextEdit="1"/>
          </p:cNvSpPr>
          <p:nvPr/>
        </p:nvSpPr>
        <p:spPr bwMode="auto">
          <a:xfrm>
            <a:off x="1676400" y="1676400"/>
            <a:ext cx="5715000" cy="297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fr-FR" sz="6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Trò</a:t>
            </a:r>
            <a:r>
              <a:rPr lang="fr-FR" sz="6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fr-FR" sz="6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chơi</a:t>
            </a:r>
            <a:r>
              <a:rPr lang="fr-FR" sz="6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: </a:t>
            </a:r>
            <a:r>
              <a:rPr lang="fr-FR" sz="6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Thi</a:t>
            </a:r>
            <a:r>
              <a:rPr lang="fr-FR" sz="6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fr-FR" sz="6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xem</a:t>
            </a:r>
            <a:r>
              <a:rPr lang="fr-FR" sz="6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ai </a:t>
            </a:r>
            <a:r>
              <a:rPr lang="fr-FR" sz="6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nhanh</a:t>
            </a:r>
            <a:r>
              <a:rPr lang="fr-FR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nha cua t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8400" y="545739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600flower_14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vi-VN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vi-VN"/>
          </a:p>
        </p:txBody>
      </p:sp>
      <p:sp>
        <p:nvSpPr>
          <p:cNvPr id="10245" name="WordArt 6"/>
          <p:cNvSpPr>
            <a:spLocks noChangeArrowheads="1" noChangeShapeType="1" noTextEdit="1"/>
          </p:cNvSpPr>
          <p:nvPr/>
        </p:nvSpPr>
        <p:spPr bwMode="auto">
          <a:xfrm>
            <a:off x="1371600" y="5181601"/>
            <a:ext cx="67818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</a:t>
            </a:r>
            <a:r>
              <a:rPr lang="en-US" sz="3200" kern="1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2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2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.VnTimeH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600200" y="6629400"/>
            <a:ext cx="6345238" cy="228600"/>
            <a:chOff x="1141" y="4176"/>
            <a:chExt cx="3997" cy="144"/>
          </a:xfrm>
        </p:grpSpPr>
        <p:pic>
          <p:nvPicPr>
            <p:cNvPr id="10264" name="Picture 10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5" name="Picture 11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6" name="Picture 12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7" name="Picture 13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8" name="Picture 14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9" name="Picture 15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0" name="Picture 16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1" name="Picture 17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2" name="Picture 18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3" name="Picture 19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4" name="Picture 20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9"/>
          <p:cNvGrpSpPr>
            <a:grpSpLocks/>
          </p:cNvGrpSpPr>
          <p:nvPr/>
        </p:nvGrpSpPr>
        <p:grpSpPr bwMode="auto">
          <a:xfrm rot="10800000">
            <a:off x="1295400" y="0"/>
            <a:ext cx="6345238" cy="228600"/>
            <a:chOff x="1141" y="4176"/>
            <a:chExt cx="3997" cy="144"/>
          </a:xfrm>
        </p:grpSpPr>
        <p:pic>
          <p:nvPicPr>
            <p:cNvPr id="10253" name="Picture 10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4" name="Picture 11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5" name="Picture 12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6" name="Picture 13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7" name="Picture 14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8" name="Picture 15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9" name="Picture 16" descr="Flower-03-june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0" name="Picture 17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1" name="Picture 18" descr="Flower-02-june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2" name="Picture 19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3" name="Picture 20" descr="Flower-04-jun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8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81975" y="5895975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895975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58125">
            <a:off x="8112125" y="5895975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81975" y="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84582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cẩn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50-hinh-nen-powerpoint-don-gian-tinh-te-nhat-hien-nay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Rectangle 9"/>
          <p:cNvSpPr/>
          <p:nvPr/>
        </p:nvSpPr>
        <p:spPr>
          <a:xfrm>
            <a:off x="762000" y="304800"/>
            <a:ext cx="7848600" cy="66171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Khay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Video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, “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Joyle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Leong – Lavender’s Blue piano solo”.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Khay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 algn="ctr">
              <a:buFontTx/>
              <a:buChar char="-"/>
            </a:pP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099" name="Picture 4" descr="200703240335296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2133600" y="2057400"/>
            <a:ext cx="5791200" cy="2743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43100" y="426990"/>
            <a:ext cx="68961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 :</a:t>
            </a:r>
          </a:p>
          <a:p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dministrator\Desktop\705846c04a0d0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687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" y="533400"/>
            <a:ext cx="838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dministrator\Desktop\705846c04a0d0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38200" y="533400"/>
            <a:ext cx="7467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video</a:t>
            </a:r>
          </a:p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gấp á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143000"/>
            <a:ext cx="9092186" cy="5715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099" name="Picture 4" descr="200703240335296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525000" cy="6858000"/>
          </a:xfrm>
          <a:noFill/>
        </p:spPr>
      </p:pic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2133600" y="1524000"/>
            <a:ext cx="5791200" cy="3276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Trẻ</a:t>
            </a:r>
            <a:r>
              <a:rPr 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thực</a:t>
            </a:r>
            <a:r>
              <a:rPr 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hiện</a:t>
            </a: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Track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49069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vi-V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vi-VN" smtClean="0"/>
          </a:p>
        </p:txBody>
      </p:sp>
      <p:pic>
        <p:nvPicPr>
          <p:cNvPr id="3076" name="Picture 4" descr="loading_circl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508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5" descr="XMSTRE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176213" y="1039813"/>
            <a:ext cx="223837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5" descr="XMSTRE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48713" y="746125"/>
            <a:ext cx="2286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CRNRC4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" y="0"/>
            <a:ext cx="152558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CRNRC40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9525" y="9525"/>
            <a:ext cx="1406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CRNRC40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02538" y="5764213"/>
            <a:ext cx="1541462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CRNRC40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922963"/>
            <a:ext cx="161766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Bauern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57400" y="5434013"/>
            <a:ext cx="518160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5" descr="XMSTRE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4849812" y="-2868612"/>
            <a:ext cx="271463" cy="600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1" name="WordArt 13"/>
          <p:cNvSpPr>
            <a:spLocks noChangeArrowheads="1" noChangeShapeType="1" noTextEdit="1"/>
          </p:cNvSpPr>
          <p:nvPr/>
        </p:nvSpPr>
        <p:spPr bwMode="auto">
          <a:xfrm>
            <a:off x="1676400" y="1066800"/>
            <a:ext cx="5638800" cy="2870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5523"/>
              </a:avLst>
            </a:prstTxWarp>
          </a:bodyPr>
          <a:lstStyle/>
          <a:p>
            <a:pPr algn="ctr"/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Nhận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xét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sản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phẩm</a:t>
            </a:r>
            <a:endParaRPr lang="en-US" sz="4800" b="1" i="1" kern="10" dirty="0">
              <a:ln w="9525">
                <a:solidFill>
                  <a:srgbClr val="0000CC"/>
                </a:solidFill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</p:txBody>
      </p:sp>
      <p:pic>
        <p:nvPicPr>
          <p:cNvPr id="2" name="Track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5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6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367</Words>
  <Application>Microsoft Office PowerPoint</Application>
  <PresentationFormat>On-screen Show (4:3)</PresentationFormat>
  <Paragraphs>54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.VnTimeH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76</cp:revision>
  <dcterms:created xsi:type="dcterms:W3CDTF">2018-09-25T09:13:20Z</dcterms:created>
  <dcterms:modified xsi:type="dcterms:W3CDTF">2022-06-08T05:25:00Z</dcterms:modified>
</cp:coreProperties>
</file>