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59" r:id="rId5"/>
    <p:sldId id="260" r:id="rId6"/>
    <p:sldId id="258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58A1E-B3AD-4A73-BDE4-D18D503B673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Lz2sU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76250"/>
            <a:ext cx="10515600" cy="5829300"/>
          </a:xfrm>
        </p:spPr>
      </p:pic>
      <p:sp>
        <p:nvSpPr>
          <p:cNvPr id="5" name="TextBox 4"/>
          <p:cNvSpPr txBox="1"/>
          <p:nvPr/>
        </p:nvSpPr>
        <p:spPr>
          <a:xfrm>
            <a:off x="1828800" y="1143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TẠO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371600"/>
            <a:ext cx="7924800" cy="13144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405703"/>
            <a:ext cx="70104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</a:t>
            </a:r>
            <a:r>
              <a:rPr lang="en-US" sz="2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vđCB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25cm</a:t>
            </a:r>
            <a:endParaRPr lang="en-US" sz="2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TCVĐ: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Chó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sói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5600" y="3563825"/>
            <a:ext cx="37900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</a:p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MGB C2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8600" y="4774168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047750"/>
            <a:ext cx="1123950" cy="11239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downlo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85131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75858"/>
            <a:ext cx="8229600" cy="362307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1.Kiến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nhún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Chó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ngũ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léo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572000" cy="85725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“ Baa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baa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black sheep”, “ Miss poly had a dolly”, “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–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“ Lavender blue”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sói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lowers-green-leaves-spring-backgrou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85800" y="0"/>
            <a:ext cx="10620510" cy="5143500"/>
          </a:xfrm>
        </p:spPr>
      </p:pic>
      <p:sp>
        <p:nvSpPr>
          <p:cNvPr id="7" name="Rectangle 6"/>
          <p:cNvSpPr/>
          <p:nvPr/>
        </p:nvSpPr>
        <p:spPr>
          <a:xfrm>
            <a:off x="762000" y="1657350"/>
            <a:ext cx="7848600" cy="12001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 HỘI RỪNG XANH</a:t>
            </a:r>
            <a:endParaRPr 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inh-nen-powerpoint-6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90597"/>
          </a:xfrm>
        </p:spPr>
      </p:pic>
      <p:sp>
        <p:nvSpPr>
          <p:cNvPr id="5" name="Rectangle 4"/>
          <p:cNvSpPr/>
          <p:nvPr/>
        </p:nvSpPr>
        <p:spPr>
          <a:xfrm>
            <a:off x="3005031" y="884487"/>
            <a:ext cx="30877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khoid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39283" y="16595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34613679560_789ee62d44_o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9214203" cy="5143500"/>
          </a:xfrm>
        </p:spPr>
      </p:pic>
      <p:sp>
        <p:nvSpPr>
          <p:cNvPr id="4" name="Rectangle 3"/>
          <p:cNvSpPr/>
          <p:nvPr/>
        </p:nvSpPr>
        <p:spPr>
          <a:xfrm>
            <a:off x="1974807" y="1612054"/>
            <a:ext cx="52645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I :</a:t>
            </a:r>
          </a:p>
          <a:p>
            <a:pPr algn="ctr"/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44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4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BTPTC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3838" y="305839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reen-leaves-background-1560653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381000" y="0"/>
            <a:ext cx="10293433" cy="5486400"/>
          </a:xfrm>
        </p:spPr>
      </p:pic>
      <p:sp>
        <p:nvSpPr>
          <p:cNvPr id="5" name="Rectangle 4"/>
          <p:cNvSpPr/>
          <p:nvPr/>
        </p:nvSpPr>
        <p:spPr>
          <a:xfrm>
            <a:off x="1931533" y="1289656"/>
            <a:ext cx="52809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II: </a:t>
            </a:r>
          </a:p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thách</a:t>
            </a:r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187987164076136069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75242" y="283952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97581ee4f94e4ec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291416" y="0"/>
            <a:ext cx="9511616" cy="5143500"/>
          </a:xfrm>
        </p:spPr>
      </p:pic>
      <p:sp>
        <p:nvSpPr>
          <p:cNvPr id="7" name="Rectangle 6"/>
          <p:cNvSpPr/>
          <p:nvPr/>
        </p:nvSpPr>
        <p:spPr>
          <a:xfrm>
            <a:off x="2461257" y="1153240"/>
            <a:ext cx="36118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 III:</a:t>
            </a:r>
          </a:p>
          <a:p>
            <a:pPr algn="ctr"/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 Chung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Thidu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400" y="27985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f50e9c9e1069c79adab7abed73567f7d--free-frames-borders-and-frames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7" name="Rectangle 6"/>
          <p:cNvSpPr/>
          <p:nvPr/>
        </p:nvSpPr>
        <p:spPr>
          <a:xfrm>
            <a:off x="3234175" y="857429"/>
            <a:ext cx="23599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cap="none" spc="0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endParaRPr lang="en-US" sz="4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oi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59341" y="191741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339</Words>
  <Application>Microsoft Office PowerPoint</Application>
  <PresentationFormat>On-screen Show (16:9)</PresentationFormat>
  <Paragraphs>39</Paragraphs>
  <Slides>10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I. Mục đích yêu cầu</vt:lpstr>
      <vt:lpstr>II.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56</cp:revision>
  <dcterms:created xsi:type="dcterms:W3CDTF">2017-11-14T05:24:21Z</dcterms:created>
  <dcterms:modified xsi:type="dcterms:W3CDTF">2022-06-08T05:50:57Z</dcterms:modified>
</cp:coreProperties>
</file>