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58" r:id="rId6"/>
    <p:sldId id="265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58"/>
            <p14:sldId id="265"/>
          </p14:sldIdLst>
        </p14:section>
        <p14:section name="Untitled Section" id="{599229E4-0994-4DB5-9686-3370A4B9A2D2}">
          <p14:sldIdLst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26/09/2020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71879" y="3879726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tự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do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24 – 36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15 -20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phút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r>
              <a:rPr lang="vi-VN" sz="2400" b="1" dirty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Ngọc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Hoà</a:t>
            </a:r>
            <a:endParaRPr lang="vi-VN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6062494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2020-2021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79512" y="1340768"/>
            <a:ext cx="8640960" cy="474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>
                <a:latin typeface="Time New Roman"/>
              </a:rPr>
              <a:t>.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cầm bút bút di màu đúng tay, tư thế ngồi thẳng lưng, không cúi mặt thấp.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di màu đều tay</a:t>
            </a:r>
            <a:r>
              <a:rPr lang="vi-VN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Rèn cho khả 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 </a:t>
            </a: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chú ý, quan sát và trả lời câu hỏi của cô. 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C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522856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mẫu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cô làm mẫu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nhà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Giấy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A4,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684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2204864"/>
            <a:ext cx="60486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US" sz="2000" dirty="0">
              <a:effectLst/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đi nhà trẻ c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48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4926" y="105492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552728" cy="44740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1100" y="-46548"/>
            <a:ext cx="252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VIDEO DI MAU TU D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476672"/>
            <a:ext cx="8640960" cy="4608512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24085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di màu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  <p:pic>
        <p:nvPicPr>
          <p:cNvPr id="3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141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295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84482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852936"/>
            <a:ext cx="7272808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4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4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di như thế nào? </a:t>
            </a:r>
            <a:endParaRPr lang="vi-VN" sz="24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780928"/>
            <a:ext cx="698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thúc</a:t>
            </a:r>
            <a:r>
              <a:rPr lang="en-US" sz="3200" b="1" dirty="0" smtClean="0">
                <a:solidFill>
                  <a:schemeClr val="accent2"/>
                </a:solidFill>
                <a:latin typeface="Time New Roman"/>
              </a:rPr>
              <a:t>:</a:t>
            </a:r>
          </a:p>
          <a:p>
            <a:pPr algn="ctr"/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r>
              <a:rPr lang="en-US" sz="2400" b="1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357</Words>
  <Application>Microsoft Office PowerPoint</Application>
  <PresentationFormat>On-screen Show (4:3)</PresentationFormat>
  <Paragraphs>53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39</cp:revision>
  <dcterms:created xsi:type="dcterms:W3CDTF">2019-12-30T04:12:37Z</dcterms:created>
  <dcterms:modified xsi:type="dcterms:W3CDTF">2020-09-26T04:16:25Z</dcterms:modified>
</cp:coreProperties>
</file>