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9" r:id="rId7"/>
    <p:sldId id="261" r:id="rId8"/>
    <p:sldId id="268" r:id="rId9"/>
    <p:sldId id="262" r:id="rId10"/>
    <p:sldId id="267"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294"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5/4/2021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5/4/2021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5/4/2021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5/4/2021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5/4/2021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5/4/2021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1.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93475" y="68685"/>
            <a:ext cx="6528447" cy="919797"/>
          </a:xfrm>
        </p:spPr>
        <p:txBody>
          <a:bodyPr>
            <a:normAutofit/>
          </a:bodyPr>
          <a:lstStyle/>
          <a:p>
            <a:r>
              <a:rPr lang="vi-VN" sz="2000" b="1" dirty="0" smtClean="0">
                <a:solidFill>
                  <a:srgbClr val="0070C0"/>
                </a:solidFill>
              </a:rPr>
              <a:t>PHÒNG GIÁO DỤC VÀ ĐÀO TẠO QUẬN LONG BIÊN</a:t>
            </a:r>
            <a:br>
              <a:rPr lang="vi-VN" sz="2000" b="1" dirty="0" smtClean="0">
                <a:solidFill>
                  <a:srgbClr val="0070C0"/>
                </a:solidFill>
              </a:rPr>
            </a:br>
            <a:r>
              <a:rPr lang="vi-VN" sz="2000" b="1" dirty="0" smtClean="0">
                <a:solidFill>
                  <a:srgbClr val="0070C0"/>
                </a:solidFill>
              </a:rPr>
              <a:t>TRƯỜNG MẦM NON GIA THƯỢNG</a:t>
            </a:r>
            <a:endParaRPr lang="en-US" sz="2000" b="1" dirty="0">
              <a:solidFill>
                <a:srgbClr val="0070C0"/>
              </a:solidFill>
            </a:endParaRPr>
          </a:p>
        </p:txBody>
      </p:sp>
      <p:sp>
        <p:nvSpPr>
          <p:cNvPr id="3" name="Subtitle 2"/>
          <p:cNvSpPr>
            <a:spLocks noGrp="1"/>
          </p:cNvSpPr>
          <p:nvPr>
            <p:ph type="subTitle" idx="1"/>
          </p:nvPr>
        </p:nvSpPr>
        <p:spPr>
          <a:xfrm>
            <a:off x="3429018" y="6064048"/>
            <a:ext cx="2628900" cy="585099"/>
          </a:xfrm>
        </p:spPr>
        <p:txBody>
          <a:bodyPr>
            <a:noAutofit/>
          </a:bodyPr>
          <a:lstStyle/>
          <a:p>
            <a:endParaRPr lang="vi-VN" sz="1600" b="1" dirty="0">
              <a:solidFill>
                <a:srgbClr val="C00000"/>
              </a:solidFill>
              <a:latin typeface="+mj-lt"/>
            </a:endParaRPr>
          </a:p>
          <a:p>
            <a:r>
              <a:rPr lang="vi-VN" sz="1600" b="1" dirty="0" smtClean="0">
                <a:solidFill>
                  <a:srgbClr val="7030A0"/>
                </a:solidFill>
                <a:latin typeface="+mj-lt"/>
              </a:rPr>
              <a:t>NĂM HỌC : 20</a:t>
            </a:r>
            <a:r>
              <a:rPr lang="en-US" sz="1600" b="1" dirty="0" smtClean="0">
                <a:solidFill>
                  <a:srgbClr val="7030A0"/>
                </a:solidFill>
                <a:latin typeface="+mj-lt"/>
              </a:rPr>
              <a:t>20</a:t>
            </a:r>
            <a:r>
              <a:rPr lang="vi-VN" sz="1600" b="1" dirty="0" smtClean="0">
                <a:solidFill>
                  <a:srgbClr val="7030A0"/>
                </a:solidFill>
                <a:latin typeface="+mj-lt"/>
              </a:rPr>
              <a:t> - 20</a:t>
            </a:r>
            <a:r>
              <a:rPr lang="en-US" sz="1600" b="1" dirty="0" smtClean="0">
                <a:solidFill>
                  <a:srgbClr val="7030A0"/>
                </a:solidFill>
                <a:latin typeface="+mj-lt"/>
              </a:rPr>
              <a:t>21</a:t>
            </a:r>
            <a:endParaRPr lang="en-US" sz="1600" b="1" dirty="0">
              <a:solidFill>
                <a:srgbClr val="7030A0"/>
              </a:solidFill>
              <a:latin typeface="+mj-lt"/>
            </a:endParaRPr>
          </a:p>
        </p:txBody>
      </p:sp>
      <p:sp>
        <p:nvSpPr>
          <p:cNvPr id="6" name="Title 1"/>
          <p:cNvSpPr txBox="1">
            <a:spLocks/>
          </p:cNvSpPr>
          <p:nvPr/>
        </p:nvSpPr>
        <p:spPr>
          <a:xfrm>
            <a:off x="914400" y="2057400"/>
            <a:ext cx="7772400" cy="1470025"/>
          </a:xfrm>
          <a:prstGeom prst="rect">
            <a:avLst/>
          </a:prstGeom>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8" name="Subtitle 2"/>
          <p:cNvSpPr txBox="1">
            <a:spLocks/>
          </p:cNvSpPr>
          <p:nvPr/>
        </p:nvSpPr>
        <p:spPr>
          <a:xfrm>
            <a:off x="1447800" y="2656353"/>
            <a:ext cx="6019800" cy="1055687"/>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lvl="1"/>
            <a:r>
              <a:rPr lang="vi-VN" sz="3600" b="1" dirty="0" smtClean="0">
                <a:solidFill>
                  <a:srgbClr val="FF0066"/>
                </a:solidFill>
                <a:latin typeface="+mj-lt"/>
              </a:rPr>
              <a:t>HOẠT ĐỘNG TẠO HÌNH</a:t>
            </a:r>
          </a:p>
          <a:p>
            <a:r>
              <a:rPr lang="vi-VN" sz="3600" b="1" dirty="0" smtClean="0">
                <a:solidFill>
                  <a:srgbClr val="FF0066"/>
                </a:solidFill>
                <a:latin typeface="+mj-lt"/>
              </a:rPr>
              <a:t>ĐỀ TÀI: </a:t>
            </a:r>
            <a:r>
              <a:rPr lang="en-US" sz="3600" b="1" dirty="0" err="1" smtClean="0">
                <a:solidFill>
                  <a:srgbClr val="FF0066"/>
                </a:solidFill>
                <a:latin typeface="+mj-lt"/>
              </a:rPr>
              <a:t>Tô</a:t>
            </a:r>
            <a:r>
              <a:rPr lang="en-US" sz="3600" b="1" dirty="0" smtClean="0">
                <a:solidFill>
                  <a:srgbClr val="FF0066"/>
                </a:solidFill>
                <a:latin typeface="+mj-lt"/>
              </a:rPr>
              <a:t> </a:t>
            </a:r>
            <a:r>
              <a:rPr lang="en-US" sz="3600" b="1" dirty="0" err="1">
                <a:solidFill>
                  <a:srgbClr val="FF0066"/>
                </a:solidFill>
                <a:latin typeface="+mj-lt"/>
              </a:rPr>
              <a:t>m</a:t>
            </a:r>
            <a:r>
              <a:rPr lang="en-US" sz="3600" b="1" dirty="0" err="1" smtClean="0">
                <a:solidFill>
                  <a:srgbClr val="FF0066"/>
                </a:solidFill>
                <a:latin typeface="+mj-lt"/>
              </a:rPr>
              <a:t>àu</a:t>
            </a:r>
            <a:r>
              <a:rPr lang="en-US" sz="3600" b="1" dirty="0" smtClean="0">
                <a:solidFill>
                  <a:srgbClr val="FF0066"/>
                </a:solidFill>
                <a:latin typeface="+mj-lt"/>
              </a:rPr>
              <a:t> </a:t>
            </a:r>
            <a:r>
              <a:rPr lang="en-US" sz="3600" b="1" dirty="0" err="1" smtClean="0">
                <a:solidFill>
                  <a:srgbClr val="FF0066"/>
                </a:solidFill>
                <a:latin typeface="+mj-lt"/>
              </a:rPr>
              <a:t>quả</a:t>
            </a:r>
            <a:r>
              <a:rPr lang="en-US" sz="3600" b="1" dirty="0" smtClean="0">
                <a:solidFill>
                  <a:srgbClr val="FF0066"/>
                </a:solidFill>
                <a:latin typeface="+mj-lt"/>
              </a:rPr>
              <a:t> </a:t>
            </a:r>
            <a:r>
              <a:rPr lang="en-US" sz="3600" b="1" dirty="0" err="1" smtClean="0">
                <a:solidFill>
                  <a:srgbClr val="FF0066"/>
                </a:solidFill>
                <a:latin typeface="+mj-lt"/>
              </a:rPr>
              <a:t>cà</a:t>
            </a:r>
            <a:r>
              <a:rPr lang="en-US" sz="3600" b="1" dirty="0" smtClean="0">
                <a:solidFill>
                  <a:srgbClr val="FF0066"/>
                </a:solidFill>
                <a:latin typeface="+mj-lt"/>
              </a:rPr>
              <a:t> </a:t>
            </a:r>
            <a:r>
              <a:rPr lang="en-US" sz="3600" b="1" dirty="0" err="1" smtClean="0">
                <a:solidFill>
                  <a:srgbClr val="FF0066"/>
                </a:solidFill>
                <a:latin typeface="+mj-lt"/>
              </a:rPr>
              <a:t>chua</a:t>
            </a:r>
            <a:endParaRPr lang="vi-VN" sz="2000" b="1" dirty="0" smtClean="0">
              <a:solidFill>
                <a:srgbClr val="FF0066"/>
              </a:solidFill>
              <a:latin typeface="+mj-lt"/>
            </a:endParaRPr>
          </a:p>
          <a:p>
            <a:endParaRPr lang="en-US" sz="1800" dirty="0">
              <a:solidFill>
                <a:srgbClr val="FF0066"/>
              </a:solidFill>
            </a:endParaRPr>
          </a:p>
        </p:txBody>
      </p:sp>
      <p:pic>
        <p:nvPicPr>
          <p:cNvPr id="4" name="Picture 3"/>
          <p:cNvPicPr>
            <a:picLocks noChangeAspect="1"/>
          </p:cNvPicPr>
          <p:nvPr/>
        </p:nvPicPr>
        <p:blipFill>
          <a:blip r:embed="rId3"/>
          <a:stretch>
            <a:fillRect/>
          </a:stretch>
        </p:blipFill>
        <p:spPr>
          <a:xfrm>
            <a:off x="3752831" y="1168840"/>
            <a:ext cx="1409737" cy="1126797"/>
          </a:xfrm>
          <a:prstGeom prst="rect">
            <a:avLst/>
          </a:prstGeom>
        </p:spPr>
      </p:pic>
      <p:sp>
        <p:nvSpPr>
          <p:cNvPr id="5" name="TextBox 4"/>
          <p:cNvSpPr txBox="1"/>
          <p:nvPr/>
        </p:nvSpPr>
        <p:spPr>
          <a:xfrm>
            <a:off x="2158198" y="4063551"/>
            <a:ext cx="4777270" cy="1815882"/>
          </a:xfrm>
          <a:prstGeom prst="rect">
            <a:avLst/>
          </a:prstGeom>
          <a:noFill/>
        </p:spPr>
        <p:txBody>
          <a:bodyPr wrap="none" rtlCol="0">
            <a:spAutoFit/>
          </a:bodyPr>
          <a:lstStyle/>
          <a:p>
            <a:r>
              <a:rPr lang="en-US" sz="2800" dirty="0" err="1">
                <a:solidFill>
                  <a:schemeClr val="accent6">
                    <a:lumMod val="75000"/>
                  </a:schemeClr>
                </a:solidFill>
                <a:latin typeface="Times New Roman" panose="02020603050405020304" pitchFamily="18" charset="0"/>
                <a:cs typeface="Times New Roman" panose="02020603050405020304" pitchFamily="18" charset="0"/>
              </a:rPr>
              <a:t>Lứa</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tuổi</a:t>
            </a:r>
            <a:r>
              <a:rPr lang="vi-VN" sz="2800" dirty="0">
                <a:solidFill>
                  <a:schemeClr val="accent6">
                    <a:lumMod val="75000"/>
                  </a:schemeClr>
                </a:solidFill>
                <a:latin typeface="Times New Roman" panose="02020603050405020304" pitchFamily="18" charset="0"/>
                <a:cs typeface="Times New Roman" panose="02020603050405020304" pitchFamily="18" charset="0"/>
              </a:rPr>
              <a:t>: 24 – 36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tháng</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r>
              <a:rPr lang="en-US" sz="2800" dirty="0" err="1">
                <a:solidFill>
                  <a:schemeClr val="accent6">
                    <a:lumMod val="75000"/>
                  </a:schemeClr>
                </a:solidFill>
                <a:latin typeface="Times New Roman" panose="02020603050405020304" pitchFamily="18" charset="0"/>
                <a:cs typeface="Times New Roman" panose="02020603050405020304" pitchFamily="18" charset="0"/>
              </a:rPr>
              <a:t>Người</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thực</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hiện</a:t>
            </a:r>
            <a:r>
              <a:rPr lang="vi-VN"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Đào</a:t>
            </a:r>
            <a:r>
              <a:rPr lang="en-US" sz="28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Nga</a:t>
            </a:r>
            <a:r>
              <a:rPr lang="en-US" sz="28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smtClean="0">
                <a:solidFill>
                  <a:schemeClr val="accent6">
                    <a:lumMod val="75000"/>
                  </a:schemeClr>
                </a:solidFill>
                <a:latin typeface="Times New Roman" panose="02020603050405020304" pitchFamily="18" charset="0"/>
                <a:cs typeface="Times New Roman" panose="02020603050405020304" pitchFamily="18" charset="0"/>
              </a:rPr>
              <a:t>Linh</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r>
              <a:rPr lang="en-US" sz="2800" dirty="0" err="1">
                <a:solidFill>
                  <a:schemeClr val="accent6">
                    <a:lumMod val="75000"/>
                  </a:schemeClr>
                </a:solidFill>
                <a:latin typeface="Times New Roman" panose="02020603050405020304" pitchFamily="18" charset="0"/>
                <a:cs typeface="Times New Roman" panose="02020603050405020304" pitchFamily="18" charset="0"/>
              </a:rPr>
              <a:t>Thời</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gian</a:t>
            </a:r>
            <a:r>
              <a:rPr lang="vi-VN" sz="2800" dirty="0">
                <a:solidFill>
                  <a:schemeClr val="accent6">
                    <a:lumMod val="75000"/>
                  </a:schemeClr>
                </a:solidFill>
                <a:latin typeface="Times New Roman" panose="02020603050405020304" pitchFamily="18" charset="0"/>
                <a:cs typeface="Times New Roman" panose="02020603050405020304" pitchFamily="18" charset="0"/>
              </a:rPr>
              <a:t>: 12</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vi-VN" sz="2800" dirty="0">
                <a:solidFill>
                  <a:schemeClr val="accent6">
                    <a:lumMod val="75000"/>
                  </a:schemeClr>
                </a:solidFill>
                <a:latin typeface="Times New Roman" panose="02020603050405020304" pitchFamily="18" charset="0"/>
                <a:cs typeface="Times New Roman" panose="02020603050405020304" pitchFamily="18" charset="0"/>
              </a:rPr>
              <a:t>-</a:t>
            </a:r>
            <a:r>
              <a:rPr lang="en-US" sz="2800" dirty="0">
                <a:solidFill>
                  <a:schemeClr val="accent6">
                    <a:lumMod val="75000"/>
                  </a:schemeClr>
                </a:solidFill>
                <a:latin typeface="Times New Roman" panose="02020603050405020304" pitchFamily="18" charset="0"/>
                <a:cs typeface="Times New Roman" panose="02020603050405020304" pitchFamily="18" charset="0"/>
              </a:rPr>
              <a:t> </a:t>
            </a:r>
            <a:r>
              <a:rPr lang="vi-VN" sz="2800" dirty="0">
                <a:solidFill>
                  <a:schemeClr val="accent6">
                    <a:lumMod val="75000"/>
                  </a:schemeClr>
                </a:solidFill>
                <a:latin typeface="Times New Roman" panose="02020603050405020304" pitchFamily="18" charset="0"/>
                <a:cs typeface="Times New Roman" panose="02020603050405020304" pitchFamily="18" charset="0"/>
              </a:rPr>
              <a:t>15 </a:t>
            </a:r>
            <a:r>
              <a:rPr lang="en-US" sz="2800" dirty="0" err="1">
                <a:solidFill>
                  <a:schemeClr val="accent6">
                    <a:lumMod val="75000"/>
                  </a:schemeClr>
                </a:solidFill>
                <a:latin typeface="Times New Roman" panose="02020603050405020304" pitchFamily="18" charset="0"/>
                <a:cs typeface="Times New Roman" panose="02020603050405020304" pitchFamily="18" charset="0"/>
              </a:rPr>
              <a:t>phút</a:t>
            </a:r>
            <a:endParaRPr lang="vi-VN" sz="2800" dirty="0">
              <a:solidFill>
                <a:schemeClr val="accent6">
                  <a:lumMod val="75000"/>
                </a:schemeClr>
              </a:solidFill>
              <a:latin typeface="Times New Roman" panose="02020603050405020304" pitchFamily="18" charset="0"/>
              <a:cs typeface="Times New Roman" panose="02020603050405020304" pitchFamily="18" charset="0"/>
            </a:endParaRPr>
          </a:p>
          <a:p>
            <a:endParaRPr lang="en-US" sz="2800" dirty="0">
              <a:solidFill>
                <a:schemeClr val="accent6">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8127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Effect transition="in" filter="fade">
                                      <p:cBhvr>
                                        <p:cTn id="13" dur="1000"/>
                                        <p:tgtEl>
                                          <p:spTgt spid="8">
                                            <p:txEl>
                                              <p:pRg st="0" end="0"/>
                                            </p:txEl>
                                          </p:spTgt>
                                        </p:tgtEl>
                                      </p:cBhvr>
                                    </p:animEffect>
                                    <p:anim calcmode="lin" valueType="num">
                                      <p:cBhvr>
                                        <p:cTn id="14"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0" end="0"/>
                                            </p:txEl>
                                          </p:spTgt>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8">
                                            <p:txEl>
                                              <p:pRg st="1" end="1"/>
                                            </p:txEl>
                                          </p:spTgt>
                                        </p:tgtEl>
                                        <p:attrNameLst>
                                          <p:attrName>style.visibility</p:attrName>
                                        </p:attrNameLst>
                                      </p:cBhvr>
                                      <p:to>
                                        <p:strVal val="visible"/>
                                      </p:to>
                                    </p:set>
                                    <p:animEffect transition="in" filter="fade">
                                      <p:cBhvr>
                                        <p:cTn id="18" dur="1000"/>
                                        <p:tgtEl>
                                          <p:spTgt spid="8">
                                            <p:txEl>
                                              <p:pRg st="1" end="1"/>
                                            </p:txEl>
                                          </p:spTgt>
                                        </p:tgtEl>
                                      </p:cBhvr>
                                    </p:animEffect>
                                    <p:anim calcmode="lin" valueType="num">
                                      <p:cBhvr>
                                        <p:cTn id="19"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20"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200400"/>
            <a:ext cx="8216900" cy="1371599"/>
          </a:xfrm>
        </p:spPr>
        <p:txBody>
          <a:bodyPr>
            <a:normAutofit/>
          </a:bodyPr>
          <a:lstStyle/>
          <a:p>
            <a:pPr marL="0" indent="0">
              <a:buNone/>
            </a:pP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Nhận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xét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sản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phẩm</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Cho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treo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phẩm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nhận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xét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bạn</a:t>
            </a:r>
            <a:r>
              <a:rPr lang="en-US" sz="2400" dirty="0">
                <a:latin typeface="Times New Roman" panose="02020603050405020304" pitchFamily="18" charset="0"/>
                <a:cs typeface="Times New Roman" panose="02020603050405020304" pitchFamily="18" charset="0"/>
              </a:rPr>
              <a:t>: Con </a:t>
            </a:r>
            <a:r>
              <a:rPr lang="en-US" sz="2400" dirty="0" err="1">
                <a:latin typeface="Times New Roman" panose="02020603050405020304" pitchFamily="18" charset="0"/>
                <a:cs typeface="Times New Roman" panose="02020603050405020304" pitchFamily="18" charset="0"/>
              </a:rPr>
              <a:t>thích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nào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sao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Bức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có</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tên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gì</a:t>
            </a:r>
            <a:r>
              <a:rPr lang="en-US" sz="2400" dirty="0">
                <a:latin typeface="Times New Roman" panose="02020603050405020304" pitchFamily="18" charset="0"/>
                <a:cs typeface="Times New Roman" panose="02020603050405020304" pitchFamily="18" charset="0"/>
              </a:rPr>
              <a:t>?</a:t>
            </a:r>
          </a:p>
          <a:p>
            <a:pPr marL="0" indent="0">
              <a:buNone/>
            </a:pP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7699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219200" y="3200400"/>
            <a:ext cx="5562600" cy="1447800"/>
          </a:xfrm>
        </p:spPr>
        <p:txBody>
          <a:bodyPr>
            <a:noAutofit/>
          </a:bodyPr>
          <a:lstStyle/>
          <a:p>
            <a:pPr marL="1257300" lvl="3" indent="0">
              <a:buNone/>
            </a:pPr>
            <a:r>
              <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3. </a:t>
            </a:r>
            <a:r>
              <a:rPr lang="en-US" sz="3200" b="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Kết</a:t>
            </a:r>
            <a:r>
              <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3200" b="1" dirty="0" err="1">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thúc</a:t>
            </a:r>
            <a:r>
              <a:rPr lang="en-US" sz="32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marL="0" indent="0">
              <a:buNone/>
            </a:pPr>
            <a:r>
              <a:rPr lang="vi-VN" sz="2400" dirty="0">
                <a:latin typeface="Times New Roman" panose="02020603050405020304" pitchFamily="18" charset="0"/>
                <a:cs typeface="Times New Roman" panose="02020603050405020304" pitchFamily="18" charset="0"/>
              </a:rPr>
              <a:t>- Cho trẻ  chơi trò </a:t>
            </a:r>
            <a:r>
              <a:rPr lang="vi-VN" sz="2400" dirty="0" smtClean="0">
                <a:latin typeface="Times New Roman" panose="02020603050405020304" pitchFamily="18" charset="0"/>
                <a:cs typeface="Times New Roman" panose="02020603050405020304" pitchFamily="18" charset="0"/>
              </a:rPr>
              <a:t>chơi</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"Gieo hạt“</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3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05000" y="533400"/>
            <a:ext cx="5334000" cy="715962"/>
          </a:xfrm>
        </p:spPr>
        <p:txBody>
          <a:bodyPr>
            <a:noAutofit/>
          </a:bodyPr>
          <a:lstStyle/>
          <a:p>
            <a:r>
              <a:rPr lang="vi-VN" sz="3200" b="1" dirty="0" smtClean="0">
                <a:solidFill>
                  <a:srgbClr val="00B050"/>
                </a:solidFill>
                <a:effectLst>
                  <a:outerShdw blurRad="38100" dist="38100" dir="2700000" algn="tl">
                    <a:srgbClr val="000000">
                      <a:alpha val="43137"/>
                    </a:srgbClr>
                  </a:outerShdw>
                </a:effectLst>
              </a:rPr>
              <a:t>I</a:t>
            </a:r>
            <a:r>
              <a:rPr lang="en-US" sz="3200" b="1" dirty="0" smtClean="0">
                <a:solidFill>
                  <a:srgbClr val="00B050"/>
                </a:solidFill>
                <a:effectLst>
                  <a:outerShdw blurRad="38100" dist="38100" dir="2700000" algn="tl">
                    <a:srgbClr val="000000">
                      <a:alpha val="43137"/>
                    </a:srgbClr>
                  </a:outerShdw>
                </a:effectLst>
              </a:rPr>
              <a:t>.</a:t>
            </a:r>
            <a:r>
              <a:rPr lang="vi-VN" sz="3200" b="1" dirty="0" smtClean="0">
                <a:solidFill>
                  <a:srgbClr val="00B050"/>
                </a:solidFill>
                <a:effectLst>
                  <a:outerShdw blurRad="38100" dist="38100" dir="2700000" algn="tl">
                    <a:srgbClr val="000000">
                      <a:alpha val="43137"/>
                    </a:srgbClr>
                  </a:outerShdw>
                </a:effectLst>
              </a:rPr>
              <a:t> MỤC ĐÍCH</a:t>
            </a:r>
            <a:r>
              <a:rPr lang="en-US" sz="3200" b="1" dirty="0" smtClean="0">
                <a:solidFill>
                  <a:srgbClr val="00B050"/>
                </a:solidFill>
                <a:effectLst>
                  <a:outerShdw blurRad="38100" dist="38100" dir="2700000" algn="tl">
                    <a:srgbClr val="000000">
                      <a:alpha val="43137"/>
                    </a:srgbClr>
                  </a:outerShdw>
                </a:effectLst>
              </a:rPr>
              <a:t> - </a:t>
            </a:r>
            <a:r>
              <a:rPr lang="vi-VN" sz="3200" b="1" dirty="0" smtClean="0">
                <a:solidFill>
                  <a:srgbClr val="00B050"/>
                </a:solidFill>
                <a:effectLst>
                  <a:outerShdw blurRad="38100" dist="38100" dir="2700000" algn="tl">
                    <a:srgbClr val="000000">
                      <a:alpha val="43137"/>
                    </a:srgbClr>
                  </a:outerShdw>
                </a:effectLst>
              </a:rPr>
              <a:t>YÊU CẦU</a:t>
            </a:r>
            <a:r>
              <a:rPr lang="en-US" sz="3200" b="1" dirty="0" smtClean="0">
                <a:solidFill>
                  <a:srgbClr val="00B050"/>
                </a:solidFill>
                <a:effectLst>
                  <a:outerShdw blurRad="38100" dist="38100" dir="2700000" algn="tl">
                    <a:srgbClr val="000000">
                      <a:alpha val="43137"/>
                    </a:srgbClr>
                  </a:outerShdw>
                </a:effectLst>
              </a:rPr>
              <a:t>:</a:t>
            </a:r>
            <a:endParaRPr lang="en-US" sz="3200" b="1" dirty="0">
              <a:solidFill>
                <a:srgbClr val="00B05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57200" y="1524000"/>
            <a:ext cx="8229600" cy="4648200"/>
          </a:xfrm>
        </p:spPr>
        <p:txBody>
          <a:bodyPr>
            <a:noAutofit/>
          </a:bodyPr>
          <a:lstStyle/>
          <a:p>
            <a:pPr marL="0" indent="0">
              <a:buNone/>
            </a:pPr>
            <a:r>
              <a:rPr lang="en-US" sz="2800" b="1" dirty="0" smtClean="0">
                <a:solidFill>
                  <a:srgbClr val="00B0F0"/>
                </a:solidFill>
                <a:latin typeface="Times New Roman" panose="02020603050405020304" pitchFamily="18" charset="0"/>
                <a:cs typeface="Times New Roman" panose="02020603050405020304" pitchFamily="18" charset="0"/>
              </a:rPr>
              <a:t>1.</a:t>
            </a:r>
            <a:r>
              <a:rPr lang="vi-VN" sz="2800" b="1" dirty="0" smtClean="0">
                <a:solidFill>
                  <a:srgbClr val="00B0F0"/>
                </a:solidFill>
                <a:latin typeface="Times New Roman" panose="02020603050405020304" pitchFamily="18" charset="0"/>
                <a:cs typeface="Times New Roman" panose="02020603050405020304" pitchFamily="18" charset="0"/>
              </a:rPr>
              <a:t> </a:t>
            </a:r>
            <a:r>
              <a:rPr lang="vi-VN" sz="2800" b="1" dirty="0">
                <a:solidFill>
                  <a:srgbClr val="00B0F0"/>
                </a:solidFill>
                <a:latin typeface="Times New Roman" panose="02020603050405020304" pitchFamily="18" charset="0"/>
                <a:cs typeface="Times New Roman" panose="02020603050405020304" pitchFamily="18" charset="0"/>
              </a:rPr>
              <a:t>Kiến </a:t>
            </a:r>
            <a:r>
              <a:rPr lang="vi-VN" sz="2800" b="1" dirty="0" smtClean="0">
                <a:solidFill>
                  <a:srgbClr val="00B0F0"/>
                </a:solidFill>
                <a:latin typeface="Times New Roman" panose="02020603050405020304" pitchFamily="18" charset="0"/>
                <a:cs typeface="Times New Roman" panose="02020603050405020304" pitchFamily="18" charset="0"/>
              </a:rPr>
              <a:t>thức</a:t>
            </a:r>
            <a:r>
              <a:rPr lang="en-US" sz="2800" b="1" dirty="0" smtClean="0">
                <a:solidFill>
                  <a:srgbClr val="00B0F0"/>
                </a:solidFill>
                <a:latin typeface="Times New Roman" panose="02020603050405020304" pitchFamily="18" charset="0"/>
                <a:cs typeface="Times New Roman" panose="02020603050405020304" pitchFamily="18" charset="0"/>
              </a:rPr>
              <a:t>:</a:t>
            </a:r>
            <a:endParaRPr lang="vi-VN" sz="2800" b="1" dirty="0">
              <a:solidFill>
                <a:srgbClr val="00B0F0"/>
              </a:solidFill>
              <a:latin typeface="Times New Roman" panose="02020603050405020304" pitchFamily="18" charset="0"/>
              <a:cs typeface="Times New Roman" panose="02020603050405020304" pitchFamily="18" charset="0"/>
            </a:endParaRPr>
          </a:p>
          <a:p>
            <a:pPr marL="0" indent="0">
              <a:buNone/>
            </a:pPr>
            <a:r>
              <a:rPr lang="vi-VN" sz="2400" dirty="0">
                <a:latin typeface="+mj-lt"/>
              </a:rPr>
              <a:t>- Trẻ cảm nhận được vẻ đẹp của quả cà chua qua màu sắc đã tô.</a:t>
            </a:r>
          </a:p>
          <a:p>
            <a:pPr marL="0" indent="0">
              <a:buNone/>
            </a:pPr>
            <a:r>
              <a:rPr lang="vi-VN" sz="2400" dirty="0">
                <a:latin typeface="+mj-lt"/>
              </a:rPr>
              <a:t>- Gọi được tên sản phẩm của mình.</a:t>
            </a:r>
          </a:p>
          <a:p>
            <a:pPr marL="0" indent="0">
              <a:buNone/>
            </a:pPr>
            <a:r>
              <a:rPr lang="vi-VN" sz="2400" dirty="0">
                <a:latin typeface="+mj-lt"/>
              </a:rPr>
              <a:t>- Biết di màu theo sự hướng dẫn của cô.</a:t>
            </a:r>
          </a:p>
          <a:p>
            <a:pPr marL="0" indent="0">
              <a:buNone/>
            </a:pPr>
            <a:r>
              <a:rPr lang="en-US" sz="2400" dirty="0" smtClean="0">
                <a:latin typeface="+mj-lt"/>
              </a:rPr>
              <a:t>- </a:t>
            </a:r>
            <a:r>
              <a:rPr lang="vi-VN" sz="2400" dirty="0" smtClean="0">
                <a:latin typeface="+mj-lt"/>
              </a:rPr>
              <a:t>Nhận </a:t>
            </a:r>
            <a:r>
              <a:rPr lang="vi-VN" sz="2400" dirty="0">
                <a:latin typeface="+mj-lt"/>
              </a:rPr>
              <a:t>biết màu sắc của con </a:t>
            </a:r>
            <a:r>
              <a:rPr lang="vi-VN" sz="2400" dirty="0" smtClean="0">
                <a:latin typeface="+mj-lt"/>
              </a:rPr>
              <a:t>voi</a:t>
            </a:r>
            <a:r>
              <a:rPr lang="en-US" sz="2400" dirty="0" smtClean="0">
                <a:latin typeface="+mj-lt"/>
              </a:rPr>
              <a:t>.</a:t>
            </a:r>
          </a:p>
          <a:p>
            <a:pPr marL="0" indent="0">
              <a:buNone/>
            </a:pPr>
            <a:r>
              <a:rPr lang="en-US" sz="2800" b="1" dirty="0" smtClean="0">
                <a:solidFill>
                  <a:srgbClr val="FF0000"/>
                </a:solidFill>
                <a:latin typeface="Times New Roman" panose="02020603050405020304" pitchFamily="18" charset="0"/>
                <a:cs typeface="Times New Roman" panose="02020603050405020304" pitchFamily="18" charset="0"/>
              </a:rPr>
              <a:t>2.</a:t>
            </a:r>
            <a:r>
              <a:rPr lang="vi-VN" sz="2800" b="1" dirty="0" smtClean="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Kỹ năng:</a:t>
            </a:r>
            <a:endParaRPr lang="vi-VN" sz="2800" dirty="0">
              <a:solidFill>
                <a:srgbClr val="FF0000"/>
              </a:solidFill>
              <a:latin typeface="Times New Roman" panose="02020603050405020304" pitchFamily="18" charset="0"/>
              <a:cs typeface="Times New Roman" panose="02020603050405020304" pitchFamily="18" charset="0"/>
            </a:endParaRPr>
          </a:p>
          <a:p>
            <a:pPr>
              <a:buFontTx/>
              <a:buChar char="-"/>
            </a:pP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di </a:t>
            </a:r>
            <a:r>
              <a:rPr lang="en-US" sz="2400" dirty="0" err="1">
                <a:latin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đều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tay</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mịn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 di </a:t>
            </a:r>
            <a:r>
              <a:rPr lang="en-US" sz="2400" dirty="0" err="1">
                <a:latin typeface="Times New Roman" panose="02020603050405020304" pitchFamily="18" charset="0"/>
                <a:cs typeface="Times New Roman" panose="02020603050405020304" pitchFamily="18" charset="0"/>
              </a:rPr>
              <a:t>màu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ra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ngoài</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hình</a:t>
            </a:r>
            <a:r>
              <a:rPr lang="en-US" sz="2400" dirty="0" smtClean="0">
                <a:latin typeface="Times New Roman" panose="02020603050405020304" pitchFamily="18" charset="0"/>
                <a:cs typeface="Times New Roman" panose="02020603050405020304" pitchFamily="18" charset="0"/>
              </a:rPr>
              <a:t>.</a:t>
            </a:r>
          </a:p>
          <a:p>
            <a:pPr marL="0" indent="0">
              <a:buNone/>
            </a:pPr>
            <a:r>
              <a:rPr lang="en-US" sz="2800" b="1" dirty="0" smtClean="0">
                <a:solidFill>
                  <a:srgbClr val="FFC000"/>
                </a:solidFill>
                <a:latin typeface="Times New Roman" panose="02020603050405020304" pitchFamily="18" charset="0"/>
                <a:cs typeface="Times New Roman" panose="02020603050405020304" pitchFamily="18" charset="0"/>
              </a:rPr>
              <a:t>3. </a:t>
            </a:r>
            <a:r>
              <a:rPr lang="vi-VN" sz="2800" b="1" dirty="0" smtClean="0">
                <a:solidFill>
                  <a:srgbClr val="FFC000"/>
                </a:solidFill>
                <a:latin typeface="Times New Roman" panose="02020603050405020304" pitchFamily="18" charset="0"/>
                <a:cs typeface="Times New Roman" panose="02020603050405020304" pitchFamily="18" charset="0"/>
              </a:rPr>
              <a:t>Thái </a:t>
            </a:r>
            <a:r>
              <a:rPr lang="vi-VN" sz="2800" b="1" dirty="0">
                <a:solidFill>
                  <a:srgbClr val="FFC000"/>
                </a:solidFill>
                <a:latin typeface="Times New Roman" panose="02020603050405020304" pitchFamily="18" charset="0"/>
                <a:cs typeface="Times New Roman" panose="02020603050405020304" pitchFamily="18" charset="0"/>
              </a:rPr>
              <a:t>độ:</a:t>
            </a:r>
            <a:endParaRPr lang="vi-VN" sz="2800" dirty="0">
              <a:solidFill>
                <a:srgbClr val="FFC000"/>
              </a:solidFill>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hứng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tham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hoạt</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động</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37437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wipe(down)">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wipe(down)">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wipe(down)">
                                      <p:cBhvr>
                                        <p:cTn id="34" dur="500"/>
                                        <p:tgtEl>
                                          <p:spTgt spid="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wipe(down)">
                                      <p:cBhvr>
                                        <p:cTn id="39" dur="5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wipe(down)">
                                      <p:cBhvr>
                                        <p:cTn id="44" dur="500"/>
                                        <p:tgtEl>
                                          <p:spTgt spid="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wipe(down)">
                                      <p:cBhvr>
                                        <p:cTn id="49"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9000" b="-19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0" y="152400"/>
            <a:ext cx="4114800" cy="1143000"/>
          </a:xfrm>
        </p:spPr>
        <p:txBody>
          <a:bodyPr>
            <a:normAutofit/>
          </a:bodyPr>
          <a:lstStyle/>
          <a:p>
            <a:r>
              <a:rPr lang="vi-VN" sz="3200" b="1" dirty="0" smtClean="0">
                <a:solidFill>
                  <a:schemeClr val="accent6">
                    <a:lumMod val="75000"/>
                  </a:schemeClr>
                </a:solidFill>
                <a:latin typeface="Times New Roman (Headings)"/>
              </a:rPr>
              <a:t>II</a:t>
            </a:r>
            <a:r>
              <a:rPr lang="en-US" sz="3200" b="1" dirty="0" smtClean="0">
                <a:solidFill>
                  <a:schemeClr val="accent6">
                    <a:lumMod val="75000"/>
                  </a:schemeClr>
                </a:solidFill>
                <a:latin typeface="Times New Roman (Headings)"/>
              </a:rPr>
              <a:t>.</a:t>
            </a:r>
            <a:r>
              <a:rPr lang="vi-VN" sz="3200" b="1" dirty="0" smtClean="0">
                <a:solidFill>
                  <a:schemeClr val="accent6">
                    <a:lumMod val="75000"/>
                  </a:schemeClr>
                </a:solidFill>
                <a:latin typeface="Times New Roman (Headings)"/>
              </a:rPr>
              <a:t> CHUẨN BỊ</a:t>
            </a:r>
            <a:r>
              <a:rPr lang="en-US" sz="3200" b="1" dirty="0" smtClean="0">
                <a:solidFill>
                  <a:schemeClr val="accent6">
                    <a:lumMod val="75000"/>
                  </a:schemeClr>
                </a:solidFill>
                <a:latin typeface="Times New Roman (Headings)"/>
              </a:rPr>
              <a:t>:</a:t>
            </a:r>
            <a:endParaRPr lang="en-US" sz="3200" b="1" dirty="0">
              <a:solidFill>
                <a:schemeClr val="accent6">
                  <a:lumMod val="75000"/>
                </a:schemeClr>
              </a:solidFill>
              <a:latin typeface="Times New Roman (Headings)"/>
            </a:endParaRPr>
          </a:p>
        </p:txBody>
      </p:sp>
      <p:sp>
        <p:nvSpPr>
          <p:cNvPr id="3" name="Content Placeholder 2"/>
          <p:cNvSpPr>
            <a:spLocks noGrp="1"/>
          </p:cNvSpPr>
          <p:nvPr>
            <p:ph idx="1"/>
          </p:nvPr>
        </p:nvSpPr>
        <p:spPr>
          <a:xfrm>
            <a:off x="1524000" y="1447800"/>
            <a:ext cx="5156200" cy="4953000"/>
          </a:xfrm>
        </p:spPr>
        <p:txBody>
          <a:bodyPr>
            <a:noAutofit/>
          </a:bodyPr>
          <a:lstStyle/>
          <a:p>
            <a:pPr marL="400050" lvl="1" indent="0">
              <a:buNone/>
            </a:pPr>
            <a:r>
              <a:rPr lang="en-US" b="1" dirty="0" smtClean="0">
                <a:solidFill>
                  <a:schemeClr val="tx2">
                    <a:lumMod val="60000"/>
                    <a:lumOff val="40000"/>
                  </a:schemeClr>
                </a:solidFill>
                <a:latin typeface="Times New Roman" panose="02020603050405020304" pitchFamily="18" charset="0"/>
                <a:cs typeface="Times New Roman" panose="02020603050405020304" pitchFamily="18" charset="0"/>
              </a:rPr>
              <a:t>1.</a:t>
            </a:r>
            <a:r>
              <a:rPr lang="vi-VN" b="1" dirty="0" smtClean="0">
                <a:solidFill>
                  <a:schemeClr val="tx2">
                    <a:lumMod val="60000"/>
                    <a:lumOff val="40000"/>
                  </a:schemeClr>
                </a:solidFill>
                <a:latin typeface="Times New Roman" panose="02020603050405020304" pitchFamily="18" charset="0"/>
                <a:cs typeface="Times New Roman" panose="02020603050405020304" pitchFamily="18" charset="0"/>
              </a:rPr>
              <a:t> </a:t>
            </a:r>
            <a:r>
              <a:rPr lang="vi-VN" b="1" dirty="0">
                <a:solidFill>
                  <a:schemeClr val="tx2">
                    <a:lumMod val="60000"/>
                    <a:lumOff val="40000"/>
                  </a:schemeClr>
                </a:solidFill>
                <a:latin typeface="Times New Roman" panose="02020603050405020304" pitchFamily="18" charset="0"/>
                <a:cs typeface="Times New Roman" panose="02020603050405020304" pitchFamily="18" charset="0"/>
              </a:rPr>
              <a:t>Đồ dùng của cô:</a:t>
            </a:r>
            <a:endParaRPr lang="vi-VN" dirty="0">
              <a:solidFill>
                <a:schemeClr val="tx2">
                  <a:lumMod val="60000"/>
                  <a:lumOff val="40000"/>
                </a:schemeClr>
              </a:solidFill>
              <a:latin typeface="Times New Roman" panose="02020603050405020304" pitchFamily="18" charset="0"/>
              <a:cs typeface="Times New Roman" panose="02020603050405020304" pitchFamily="18" charset="0"/>
            </a:endParaRPr>
          </a:p>
          <a:p>
            <a:pPr marL="0" indent="0">
              <a:buNone/>
            </a:pPr>
            <a:r>
              <a:rPr lang="vi-VN" sz="2400" dirty="0">
                <a:latin typeface="+mj-lt"/>
              </a:rPr>
              <a:t>- Tranh mẫu</a:t>
            </a:r>
          </a:p>
          <a:p>
            <a:pPr marL="0" indent="0">
              <a:buNone/>
            </a:pPr>
            <a:r>
              <a:rPr lang="vi-VN" sz="2400" dirty="0">
                <a:latin typeface="+mj-lt"/>
              </a:rPr>
              <a:t>- Bút sáp màu</a:t>
            </a:r>
          </a:p>
          <a:p>
            <a:pPr marL="0" indent="0">
              <a:buNone/>
            </a:pPr>
            <a:r>
              <a:rPr lang="vi-VN" sz="2400" dirty="0">
                <a:latin typeface="+mj-lt"/>
              </a:rPr>
              <a:t>- Hệ thống câu hỏi đàm thoại</a:t>
            </a:r>
          </a:p>
          <a:p>
            <a:pPr marL="0" indent="0">
              <a:buNone/>
            </a:pPr>
            <a:r>
              <a:rPr lang="vi-VN" sz="2400" dirty="0">
                <a:latin typeface="+mj-lt"/>
              </a:rPr>
              <a:t>- Giáo án điện tử, que chỉ</a:t>
            </a:r>
          </a:p>
          <a:p>
            <a:pPr marL="0" indent="0">
              <a:buNone/>
            </a:pPr>
            <a:r>
              <a:rPr lang="vi-VN" sz="2400" dirty="0">
                <a:latin typeface="+mj-lt"/>
              </a:rPr>
              <a:t>- Bảng tương tác</a:t>
            </a:r>
          </a:p>
          <a:p>
            <a:pPr marL="400050" lvl="1" indent="0">
              <a:buNone/>
            </a:pPr>
            <a:r>
              <a:rPr lang="en-US" b="1" dirty="0" smtClean="0">
                <a:solidFill>
                  <a:srgbClr val="FF0000"/>
                </a:solidFill>
                <a:latin typeface="Times New Roman" panose="02020603050405020304" pitchFamily="18" charset="0"/>
                <a:cs typeface="Times New Roman" panose="02020603050405020304" pitchFamily="18" charset="0"/>
              </a:rPr>
              <a:t>2. </a:t>
            </a:r>
            <a:r>
              <a:rPr lang="vi-VN" b="1" dirty="0" smtClean="0">
                <a:solidFill>
                  <a:srgbClr val="FF0000"/>
                </a:solidFill>
                <a:latin typeface="Times New Roman" panose="02020603050405020304" pitchFamily="18" charset="0"/>
                <a:cs typeface="Times New Roman" panose="02020603050405020304" pitchFamily="18" charset="0"/>
              </a:rPr>
              <a:t>Đồ </a:t>
            </a:r>
            <a:r>
              <a:rPr lang="vi-VN" b="1" dirty="0">
                <a:solidFill>
                  <a:srgbClr val="FF0000"/>
                </a:solidFill>
                <a:latin typeface="Times New Roman" panose="02020603050405020304" pitchFamily="18" charset="0"/>
                <a:cs typeface="Times New Roman" panose="02020603050405020304" pitchFamily="18" charset="0"/>
              </a:rPr>
              <a:t>dùng của trẻ:</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màu</a:t>
            </a:r>
            <a:endParaRPr lang="en-US" sz="2400" dirty="0">
              <a:latin typeface="Times New Roman" panose="02020603050405020304" pitchFamily="18" charset="0"/>
              <a:cs typeface="Times New Roman" panose="02020603050405020304" pitchFamily="18" charset="0"/>
            </a:endParaRP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Trang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phục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gọn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gàng</a:t>
            </a:r>
            <a:r>
              <a:rPr lang="en-US" sz="2400" dirty="0">
                <a:latin typeface="Times New Roman" panose="02020603050405020304" pitchFamily="18" charset="0"/>
                <a:cs typeface="Times New Roman" panose="02020603050405020304" pitchFamily="18" charset="0"/>
              </a:rPr>
              <a:t>.</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Chỗ</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ngồi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trẻ</a:t>
            </a: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253258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580">
                                          <p:stCondLst>
                                            <p:cond delay="0"/>
                                          </p:stCondLst>
                                        </p:cTn>
                                        <p:tgtEl>
                                          <p:spTgt spid="3">
                                            <p:txEl>
                                              <p:pRg st="6" end="6"/>
                                            </p:txEl>
                                          </p:spTgt>
                                        </p:tgtEl>
                                      </p:cBhvr>
                                    </p:animEffect>
                                    <p:anim calcmode="lin" valueType="num">
                                      <p:cBhvr>
                                        <p:cTn id="33"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6" end="6"/>
                                            </p:txEl>
                                          </p:spTgt>
                                        </p:tgtEl>
                                      </p:cBhvr>
                                      <p:to x="100000" y="60000"/>
                                    </p:animScale>
                                    <p:animScale>
                                      <p:cBhvr>
                                        <p:cTn id="39" dur="166" decel="50000">
                                          <p:stCondLst>
                                            <p:cond delay="676"/>
                                          </p:stCondLst>
                                        </p:cTn>
                                        <p:tgtEl>
                                          <p:spTgt spid="3">
                                            <p:txEl>
                                              <p:pRg st="6" end="6"/>
                                            </p:txEl>
                                          </p:spTgt>
                                        </p:tgtEl>
                                      </p:cBhvr>
                                      <p:to x="100000" y="100000"/>
                                    </p:animScale>
                                    <p:animScale>
                                      <p:cBhvr>
                                        <p:cTn id="40" dur="26">
                                          <p:stCondLst>
                                            <p:cond delay="1312"/>
                                          </p:stCondLst>
                                        </p:cTn>
                                        <p:tgtEl>
                                          <p:spTgt spid="3">
                                            <p:txEl>
                                              <p:pRg st="6" end="6"/>
                                            </p:txEl>
                                          </p:spTgt>
                                        </p:tgtEl>
                                      </p:cBhvr>
                                      <p:to x="100000" y="80000"/>
                                    </p:animScale>
                                    <p:animScale>
                                      <p:cBhvr>
                                        <p:cTn id="41" dur="166" decel="50000">
                                          <p:stCondLst>
                                            <p:cond delay="1338"/>
                                          </p:stCondLst>
                                        </p:cTn>
                                        <p:tgtEl>
                                          <p:spTgt spid="3">
                                            <p:txEl>
                                              <p:pRg st="6" end="6"/>
                                            </p:txEl>
                                          </p:spTgt>
                                        </p:tgtEl>
                                      </p:cBhvr>
                                      <p:to x="100000" y="100000"/>
                                    </p:animScale>
                                    <p:animScale>
                                      <p:cBhvr>
                                        <p:cTn id="42" dur="26">
                                          <p:stCondLst>
                                            <p:cond delay="1642"/>
                                          </p:stCondLst>
                                        </p:cTn>
                                        <p:tgtEl>
                                          <p:spTgt spid="3">
                                            <p:txEl>
                                              <p:pRg st="6" end="6"/>
                                            </p:txEl>
                                          </p:spTgt>
                                        </p:tgtEl>
                                      </p:cBhvr>
                                      <p:to x="100000" y="90000"/>
                                    </p:animScale>
                                    <p:animScale>
                                      <p:cBhvr>
                                        <p:cTn id="43" dur="166" decel="50000">
                                          <p:stCondLst>
                                            <p:cond delay="1668"/>
                                          </p:stCondLst>
                                        </p:cTn>
                                        <p:tgtEl>
                                          <p:spTgt spid="3">
                                            <p:txEl>
                                              <p:pRg st="6" end="6"/>
                                            </p:txEl>
                                          </p:spTgt>
                                        </p:tgtEl>
                                      </p:cBhvr>
                                      <p:to x="100000" y="100000"/>
                                    </p:animScale>
                                    <p:animScale>
                                      <p:cBhvr>
                                        <p:cTn id="44" dur="26">
                                          <p:stCondLst>
                                            <p:cond delay="1808"/>
                                          </p:stCondLst>
                                        </p:cTn>
                                        <p:tgtEl>
                                          <p:spTgt spid="3">
                                            <p:txEl>
                                              <p:pRg st="6" end="6"/>
                                            </p:txEl>
                                          </p:spTgt>
                                        </p:tgtEl>
                                      </p:cBhvr>
                                      <p:to x="100000" y="95000"/>
                                    </p:animScale>
                                    <p:animScale>
                                      <p:cBhvr>
                                        <p:cTn id="45" dur="166" decel="50000">
                                          <p:stCondLst>
                                            <p:cond delay="1834"/>
                                          </p:stCondLst>
                                        </p:cTn>
                                        <p:tgtEl>
                                          <p:spTgt spid="3">
                                            <p:txEl>
                                              <p:pRg st="6" end="6"/>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nodeType="clickEffect">
                                  <p:stCondLst>
                                    <p:cond delay="0"/>
                                  </p:stCondLst>
                                  <p:childTnLst>
                                    <p:set>
                                      <p:cBhvr>
                                        <p:cTn id="49" dur="1" fill="hold">
                                          <p:stCondLst>
                                            <p:cond delay="0"/>
                                          </p:stCondLst>
                                        </p:cTn>
                                        <p:tgtEl>
                                          <p:spTgt spid="3">
                                            <p:txEl>
                                              <p:pRg st="1" end="1"/>
                                            </p:txEl>
                                          </p:spTgt>
                                        </p:tgtEl>
                                        <p:attrNameLst>
                                          <p:attrName>style.visibility</p:attrName>
                                        </p:attrNameLst>
                                      </p:cBhvr>
                                      <p:to>
                                        <p:strVal val="visible"/>
                                      </p:to>
                                    </p:set>
                                    <p:animEffect transition="in" filter="wipe(down)">
                                      <p:cBhvr>
                                        <p:cTn id="50" dur="580">
                                          <p:stCondLst>
                                            <p:cond delay="0"/>
                                          </p:stCondLst>
                                        </p:cTn>
                                        <p:tgtEl>
                                          <p:spTgt spid="3">
                                            <p:txEl>
                                              <p:pRg st="1" end="1"/>
                                            </p:txEl>
                                          </p:spTgt>
                                        </p:tgtEl>
                                      </p:cBhvr>
                                    </p:animEffect>
                                    <p:anim calcmode="lin" valueType="num">
                                      <p:cBhvr>
                                        <p:cTn id="51"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3">
                                            <p:txEl>
                                              <p:pRg st="1" end="1"/>
                                            </p:txEl>
                                          </p:spTgt>
                                        </p:tgtEl>
                                      </p:cBhvr>
                                      <p:to x="100000" y="60000"/>
                                    </p:animScale>
                                    <p:animScale>
                                      <p:cBhvr>
                                        <p:cTn id="57" dur="166" decel="50000">
                                          <p:stCondLst>
                                            <p:cond delay="676"/>
                                          </p:stCondLst>
                                        </p:cTn>
                                        <p:tgtEl>
                                          <p:spTgt spid="3">
                                            <p:txEl>
                                              <p:pRg st="1" end="1"/>
                                            </p:txEl>
                                          </p:spTgt>
                                        </p:tgtEl>
                                      </p:cBhvr>
                                      <p:to x="100000" y="100000"/>
                                    </p:animScale>
                                    <p:animScale>
                                      <p:cBhvr>
                                        <p:cTn id="58" dur="26">
                                          <p:stCondLst>
                                            <p:cond delay="1312"/>
                                          </p:stCondLst>
                                        </p:cTn>
                                        <p:tgtEl>
                                          <p:spTgt spid="3">
                                            <p:txEl>
                                              <p:pRg st="1" end="1"/>
                                            </p:txEl>
                                          </p:spTgt>
                                        </p:tgtEl>
                                      </p:cBhvr>
                                      <p:to x="100000" y="80000"/>
                                    </p:animScale>
                                    <p:animScale>
                                      <p:cBhvr>
                                        <p:cTn id="59" dur="166" decel="50000">
                                          <p:stCondLst>
                                            <p:cond delay="1338"/>
                                          </p:stCondLst>
                                        </p:cTn>
                                        <p:tgtEl>
                                          <p:spTgt spid="3">
                                            <p:txEl>
                                              <p:pRg st="1" end="1"/>
                                            </p:txEl>
                                          </p:spTgt>
                                        </p:tgtEl>
                                      </p:cBhvr>
                                      <p:to x="100000" y="100000"/>
                                    </p:animScale>
                                    <p:animScale>
                                      <p:cBhvr>
                                        <p:cTn id="60" dur="26">
                                          <p:stCondLst>
                                            <p:cond delay="1642"/>
                                          </p:stCondLst>
                                        </p:cTn>
                                        <p:tgtEl>
                                          <p:spTgt spid="3">
                                            <p:txEl>
                                              <p:pRg st="1" end="1"/>
                                            </p:txEl>
                                          </p:spTgt>
                                        </p:tgtEl>
                                      </p:cBhvr>
                                      <p:to x="100000" y="90000"/>
                                    </p:animScale>
                                    <p:animScale>
                                      <p:cBhvr>
                                        <p:cTn id="61" dur="166" decel="50000">
                                          <p:stCondLst>
                                            <p:cond delay="1668"/>
                                          </p:stCondLst>
                                        </p:cTn>
                                        <p:tgtEl>
                                          <p:spTgt spid="3">
                                            <p:txEl>
                                              <p:pRg st="1" end="1"/>
                                            </p:txEl>
                                          </p:spTgt>
                                        </p:tgtEl>
                                      </p:cBhvr>
                                      <p:to x="100000" y="100000"/>
                                    </p:animScale>
                                    <p:animScale>
                                      <p:cBhvr>
                                        <p:cTn id="62" dur="26">
                                          <p:stCondLst>
                                            <p:cond delay="1808"/>
                                          </p:stCondLst>
                                        </p:cTn>
                                        <p:tgtEl>
                                          <p:spTgt spid="3">
                                            <p:txEl>
                                              <p:pRg st="1" end="1"/>
                                            </p:txEl>
                                          </p:spTgt>
                                        </p:tgtEl>
                                      </p:cBhvr>
                                      <p:to x="100000" y="95000"/>
                                    </p:animScale>
                                    <p:animScale>
                                      <p:cBhvr>
                                        <p:cTn id="63" dur="166" decel="50000">
                                          <p:stCondLst>
                                            <p:cond delay="1834"/>
                                          </p:stCondLst>
                                        </p:cTn>
                                        <p:tgtEl>
                                          <p:spTgt spid="3">
                                            <p:txEl>
                                              <p:pRg st="1" end="1"/>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nodeType="clickEffect">
                                  <p:stCondLst>
                                    <p:cond delay="0"/>
                                  </p:stCondLst>
                                  <p:childTnLst>
                                    <p:set>
                                      <p:cBhvr>
                                        <p:cTn id="67" dur="1" fill="hold">
                                          <p:stCondLst>
                                            <p:cond delay="0"/>
                                          </p:stCondLst>
                                        </p:cTn>
                                        <p:tgtEl>
                                          <p:spTgt spid="3">
                                            <p:txEl>
                                              <p:pRg st="2" end="2"/>
                                            </p:txEl>
                                          </p:spTgt>
                                        </p:tgtEl>
                                        <p:attrNameLst>
                                          <p:attrName>style.visibility</p:attrName>
                                        </p:attrNameLst>
                                      </p:cBhvr>
                                      <p:to>
                                        <p:strVal val="visible"/>
                                      </p:to>
                                    </p:set>
                                    <p:animEffect transition="in" filter="wipe(down)">
                                      <p:cBhvr>
                                        <p:cTn id="68" dur="580">
                                          <p:stCondLst>
                                            <p:cond delay="0"/>
                                          </p:stCondLst>
                                        </p:cTn>
                                        <p:tgtEl>
                                          <p:spTgt spid="3">
                                            <p:txEl>
                                              <p:pRg st="2" end="2"/>
                                            </p:txEl>
                                          </p:spTgt>
                                        </p:tgtEl>
                                      </p:cBhvr>
                                    </p:animEffect>
                                    <p:anim calcmode="lin" valueType="num">
                                      <p:cBhvr>
                                        <p:cTn id="69"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3">
                                            <p:txEl>
                                              <p:pRg st="2" end="2"/>
                                            </p:txEl>
                                          </p:spTgt>
                                        </p:tgtEl>
                                      </p:cBhvr>
                                      <p:to x="100000" y="60000"/>
                                    </p:animScale>
                                    <p:animScale>
                                      <p:cBhvr>
                                        <p:cTn id="75" dur="166" decel="50000">
                                          <p:stCondLst>
                                            <p:cond delay="676"/>
                                          </p:stCondLst>
                                        </p:cTn>
                                        <p:tgtEl>
                                          <p:spTgt spid="3">
                                            <p:txEl>
                                              <p:pRg st="2" end="2"/>
                                            </p:txEl>
                                          </p:spTgt>
                                        </p:tgtEl>
                                      </p:cBhvr>
                                      <p:to x="100000" y="100000"/>
                                    </p:animScale>
                                    <p:animScale>
                                      <p:cBhvr>
                                        <p:cTn id="76" dur="26">
                                          <p:stCondLst>
                                            <p:cond delay="1312"/>
                                          </p:stCondLst>
                                        </p:cTn>
                                        <p:tgtEl>
                                          <p:spTgt spid="3">
                                            <p:txEl>
                                              <p:pRg st="2" end="2"/>
                                            </p:txEl>
                                          </p:spTgt>
                                        </p:tgtEl>
                                      </p:cBhvr>
                                      <p:to x="100000" y="80000"/>
                                    </p:animScale>
                                    <p:animScale>
                                      <p:cBhvr>
                                        <p:cTn id="77" dur="166" decel="50000">
                                          <p:stCondLst>
                                            <p:cond delay="1338"/>
                                          </p:stCondLst>
                                        </p:cTn>
                                        <p:tgtEl>
                                          <p:spTgt spid="3">
                                            <p:txEl>
                                              <p:pRg st="2" end="2"/>
                                            </p:txEl>
                                          </p:spTgt>
                                        </p:tgtEl>
                                      </p:cBhvr>
                                      <p:to x="100000" y="100000"/>
                                    </p:animScale>
                                    <p:animScale>
                                      <p:cBhvr>
                                        <p:cTn id="78" dur="26">
                                          <p:stCondLst>
                                            <p:cond delay="1642"/>
                                          </p:stCondLst>
                                        </p:cTn>
                                        <p:tgtEl>
                                          <p:spTgt spid="3">
                                            <p:txEl>
                                              <p:pRg st="2" end="2"/>
                                            </p:txEl>
                                          </p:spTgt>
                                        </p:tgtEl>
                                      </p:cBhvr>
                                      <p:to x="100000" y="90000"/>
                                    </p:animScale>
                                    <p:animScale>
                                      <p:cBhvr>
                                        <p:cTn id="79" dur="166" decel="50000">
                                          <p:stCondLst>
                                            <p:cond delay="1668"/>
                                          </p:stCondLst>
                                        </p:cTn>
                                        <p:tgtEl>
                                          <p:spTgt spid="3">
                                            <p:txEl>
                                              <p:pRg st="2" end="2"/>
                                            </p:txEl>
                                          </p:spTgt>
                                        </p:tgtEl>
                                      </p:cBhvr>
                                      <p:to x="100000" y="100000"/>
                                    </p:animScale>
                                    <p:animScale>
                                      <p:cBhvr>
                                        <p:cTn id="80" dur="26">
                                          <p:stCondLst>
                                            <p:cond delay="1808"/>
                                          </p:stCondLst>
                                        </p:cTn>
                                        <p:tgtEl>
                                          <p:spTgt spid="3">
                                            <p:txEl>
                                              <p:pRg st="2" end="2"/>
                                            </p:txEl>
                                          </p:spTgt>
                                        </p:tgtEl>
                                      </p:cBhvr>
                                      <p:to x="100000" y="95000"/>
                                    </p:animScale>
                                    <p:animScale>
                                      <p:cBhvr>
                                        <p:cTn id="81" dur="166" decel="50000">
                                          <p:stCondLst>
                                            <p:cond delay="1834"/>
                                          </p:stCondLst>
                                        </p:cTn>
                                        <p:tgtEl>
                                          <p:spTgt spid="3">
                                            <p:txEl>
                                              <p:pRg st="2" end="2"/>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nodeType="clickEffect">
                                  <p:stCondLst>
                                    <p:cond delay="0"/>
                                  </p:stCondLst>
                                  <p:childTnLst>
                                    <p:set>
                                      <p:cBhvr>
                                        <p:cTn id="85" dur="1" fill="hold">
                                          <p:stCondLst>
                                            <p:cond delay="0"/>
                                          </p:stCondLst>
                                        </p:cTn>
                                        <p:tgtEl>
                                          <p:spTgt spid="3">
                                            <p:txEl>
                                              <p:pRg st="3" end="3"/>
                                            </p:txEl>
                                          </p:spTgt>
                                        </p:tgtEl>
                                        <p:attrNameLst>
                                          <p:attrName>style.visibility</p:attrName>
                                        </p:attrNameLst>
                                      </p:cBhvr>
                                      <p:to>
                                        <p:strVal val="visible"/>
                                      </p:to>
                                    </p:set>
                                    <p:animEffect transition="in" filter="wipe(down)">
                                      <p:cBhvr>
                                        <p:cTn id="86" dur="580">
                                          <p:stCondLst>
                                            <p:cond delay="0"/>
                                          </p:stCondLst>
                                        </p:cTn>
                                        <p:tgtEl>
                                          <p:spTgt spid="3">
                                            <p:txEl>
                                              <p:pRg st="3" end="3"/>
                                            </p:txEl>
                                          </p:spTgt>
                                        </p:tgtEl>
                                      </p:cBhvr>
                                    </p:animEffect>
                                    <p:anim calcmode="lin" valueType="num">
                                      <p:cBhvr>
                                        <p:cTn id="87"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3">
                                            <p:txEl>
                                              <p:pRg st="3" end="3"/>
                                            </p:txEl>
                                          </p:spTgt>
                                        </p:tgtEl>
                                      </p:cBhvr>
                                      <p:to x="100000" y="60000"/>
                                    </p:animScale>
                                    <p:animScale>
                                      <p:cBhvr>
                                        <p:cTn id="93" dur="166" decel="50000">
                                          <p:stCondLst>
                                            <p:cond delay="676"/>
                                          </p:stCondLst>
                                        </p:cTn>
                                        <p:tgtEl>
                                          <p:spTgt spid="3">
                                            <p:txEl>
                                              <p:pRg st="3" end="3"/>
                                            </p:txEl>
                                          </p:spTgt>
                                        </p:tgtEl>
                                      </p:cBhvr>
                                      <p:to x="100000" y="100000"/>
                                    </p:animScale>
                                    <p:animScale>
                                      <p:cBhvr>
                                        <p:cTn id="94" dur="26">
                                          <p:stCondLst>
                                            <p:cond delay="1312"/>
                                          </p:stCondLst>
                                        </p:cTn>
                                        <p:tgtEl>
                                          <p:spTgt spid="3">
                                            <p:txEl>
                                              <p:pRg st="3" end="3"/>
                                            </p:txEl>
                                          </p:spTgt>
                                        </p:tgtEl>
                                      </p:cBhvr>
                                      <p:to x="100000" y="80000"/>
                                    </p:animScale>
                                    <p:animScale>
                                      <p:cBhvr>
                                        <p:cTn id="95" dur="166" decel="50000">
                                          <p:stCondLst>
                                            <p:cond delay="1338"/>
                                          </p:stCondLst>
                                        </p:cTn>
                                        <p:tgtEl>
                                          <p:spTgt spid="3">
                                            <p:txEl>
                                              <p:pRg st="3" end="3"/>
                                            </p:txEl>
                                          </p:spTgt>
                                        </p:tgtEl>
                                      </p:cBhvr>
                                      <p:to x="100000" y="100000"/>
                                    </p:animScale>
                                    <p:animScale>
                                      <p:cBhvr>
                                        <p:cTn id="96" dur="26">
                                          <p:stCondLst>
                                            <p:cond delay="1642"/>
                                          </p:stCondLst>
                                        </p:cTn>
                                        <p:tgtEl>
                                          <p:spTgt spid="3">
                                            <p:txEl>
                                              <p:pRg st="3" end="3"/>
                                            </p:txEl>
                                          </p:spTgt>
                                        </p:tgtEl>
                                      </p:cBhvr>
                                      <p:to x="100000" y="90000"/>
                                    </p:animScale>
                                    <p:animScale>
                                      <p:cBhvr>
                                        <p:cTn id="97" dur="166" decel="50000">
                                          <p:stCondLst>
                                            <p:cond delay="1668"/>
                                          </p:stCondLst>
                                        </p:cTn>
                                        <p:tgtEl>
                                          <p:spTgt spid="3">
                                            <p:txEl>
                                              <p:pRg st="3" end="3"/>
                                            </p:txEl>
                                          </p:spTgt>
                                        </p:tgtEl>
                                      </p:cBhvr>
                                      <p:to x="100000" y="100000"/>
                                    </p:animScale>
                                    <p:animScale>
                                      <p:cBhvr>
                                        <p:cTn id="98" dur="26">
                                          <p:stCondLst>
                                            <p:cond delay="1808"/>
                                          </p:stCondLst>
                                        </p:cTn>
                                        <p:tgtEl>
                                          <p:spTgt spid="3">
                                            <p:txEl>
                                              <p:pRg st="3" end="3"/>
                                            </p:txEl>
                                          </p:spTgt>
                                        </p:tgtEl>
                                      </p:cBhvr>
                                      <p:to x="100000" y="95000"/>
                                    </p:animScale>
                                    <p:animScale>
                                      <p:cBhvr>
                                        <p:cTn id="99" dur="166" decel="50000">
                                          <p:stCondLst>
                                            <p:cond delay="1834"/>
                                          </p:stCondLst>
                                        </p:cTn>
                                        <p:tgtEl>
                                          <p:spTgt spid="3">
                                            <p:txEl>
                                              <p:pRg st="3" end="3"/>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nodeType="clickEffect">
                                  <p:stCondLst>
                                    <p:cond delay="0"/>
                                  </p:stCondLst>
                                  <p:childTnLst>
                                    <p:set>
                                      <p:cBhvr>
                                        <p:cTn id="103" dur="1" fill="hold">
                                          <p:stCondLst>
                                            <p:cond delay="0"/>
                                          </p:stCondLst>
                                        </p:cTn>
                                        <p:tgtEl>
                                          <p:spTgt spid="3">
                                            <p:txEl>
                                              <p:pRg st="4" end="4"/>
                                            </p:txEl>
                                          </p:spTgt>
                                        </p:tgtEl>
                                        <p:attrNameLst>
                                          <p:attrName>style.visibility</p:attrName>
                                        </p:attrNameLst>
                                      </p:cBhvr>
                                      <p:to>
                                        <p:strVal val="visible"/>
                                      </p:to>
                                    </p:set>
                                    <p:animEffect transition="in" filter="wipe(down)">
                                      <p:cBhvr>
                                        <p:cTn id="104" dur="580">
                                          <p:stCondLst>
                                            <p:cond delay="0"/>
                                          </p:stCondLst>
                                        </p:cTn>
                                        <p:tgtEl>
                                          <p:spTgt spid="3">
                                            <p:txEl>
                                              <p:pRg st="4" end="4"/>
                                            </p:txEl>
                                          </p:spTgt>
                                        </p:tgtEl>
                                      </p:cBhvr>
                                    </p:animEffect>
                                    <p:anim calcmode="lin" valueType="num">
                                      <p:cBhvr>
                                        <p:cTn id="105"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3">
                                            <p:txEl>
                                              <p:pRg st="4" end="4"/>
                                            </p:txEl>
                                          </p:spTgt>
                                        </p:tgtEl>
                                      </p:cBhvr>
                                      <p:to x="100000" y="60000"/>
                                    </p:animScale>
                                    <p:animScale>
                                      <p:cBhvr>
                                        <p:cTn id="111" dur="166" decel="50000">
                                          <p:stCondLst>
                                            <p:cond delay="676"/>
                                          </p:stCondLst>
                                        </p:cTn>
                                        <p:tgtEl>
                                          <p:spTgt spid="3">
                                            <p:txEl>
                                              <p:pRg st="4" end="4"/>
                                            </p:txEl>
                                          </p:spTgt>
                                        </p:tgtEl>
                                      </p:cBhvr>
                                      <p:to x="100000" y="100000"/>
                                    </p:animScale>
                                    <p:animScale>
                                      <p:cBhvr>
                                        <p:cTn id="112" dur="26">
                                          <p:stCondLst>
                                            <p:cond delay="1312"/>
                                          </p:stCondLst>
                                        </p:cTn>
                                        <p:tgtEl>
                                          <p:spTgt spid="3">
                                            <p:txEl>
                                              <p:pRg st="4" end="4"/>
                                            </p:txEl>
                                          </p:spTgt>
                                        </p:tgtEl>
                                      </p:cBhvr>
                                      <p:to x="100000" y="80000"/>
                                    </p:animScale>
                                    <p:animScale>
                                      <p:cBhvr>
                                        <p:cTn id="113" dur="166" decel="50000">
                                          <p:stCondLst>
                                            <p:cond delay="1338"/>
                                          </p:stCondLst>
                                        </p:cTn>
                                        <p:tgtEl>
                                          <p:spTgt spid="3">
                                            <p:txEl>
                                              <p:pRg st="4" end="4"/>
                                            </p:txEl>
                                          </p:spTgt>
                                        </p:tgtEl>
                                      </p:cBhvr>
                                      <p:to x="100000" y="100000"/>
                                    </p:animScale>
                                    <p:animScale>
                                      <p:cBhvr>
                                        <p:cTn id="114" dur="26">
                                          <p:stCondLst>
                                            <p:cond delay="1642"/>
                                          </p:stCondLst>
                                        </p:cTn>
                                        <p:tgtEl>
                                          <p:spTgt spid="3">
                                            <p:txEl>
                                              <p:pRg st="4" end="4"/>
                                            </p:txEl>
                                          </p:spTgt>
                                        </p:tgtEl>
                                      </p:cBhvr>
                                      <p:to x="100000" y="90000"/>
                                    </p:animScale>
                                    <p:animScale>
                                      <p:cBhvr>
                                        <p:cTn id="115" dur="166" decel="50000">
                                          <p:stCondLst>
                                            <p:cond delay="1668"/>
                                          </p:stCondLst>
                                        </p:cTn>
                                        <p:tgtEl>
                                          <p:spTgt spid="3">
                                            <p:txEl>
                                              <p:pRg st="4" end="4"/>
                                            </p:txEl>
                                          </p:spTgt>
                                        </p:tgtEl>
                                      </p:cBhvr>
                                      <p:to x="100000" y="100000"/>
                                    </p:animScale>
                                    <p:animScale>
                                      <p:cBhvr>
                                        <p:cTn id="116" dur="26">
                                          <p:stCondLst>
                                            <p:cond delay="1808"/>
                                          </p:stCondLst>
                                        </p:cTn>
                                        <p:tgtEl>
                                          <p:spTgt spid="3">
                                            <p:txEl>
                                              <p:pRg st="4" end="4"/>
                                            </p:txEl>
                                          </p:spTgt>
                                        </p:tgtEl>
                                      </p:cBhvr>
                                      <p:to x="100000" y="95000"/>
                                    </p:animScale>
                                    <p:animScale>
                                      <p:cBhvr>
                                        <p:cTn id="117" dur="166" decel="50000">
                                          <p:stCondLst>
                                            <p:cond delay="1834"/>
                                          </p:stCondLst>
                                        </p:cTn>
                                        <p:tgtEl>
                                          <p:spTgt spid="3">
                                            <p:txEl>
                                              <p:pRg st="4" end="4"/>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nodeType="clickEffect">
                                  <p:stCondLst>
                                    <p:cond delay="0"/>
                                  </p:stCondLst>
                                  <p:childTnLst>
                                    <p:set>
                                      <p:cBhvr>
                                        <p:cTn id="121" dur="1" fill="hold">
                                          <p:stCondLst>
                                            <p:cond delay="0"/>
                                          </p:stCondLst>
                                        </p:cTn>
                                        <p:tgtEl>
                                          <p:spTgt spid="3">
                                            <p:txEl>
                                              <p:pRg st="5" end="5"/>
                                            </p:txEl>
                                          </p:spTgt>
                                        </p:tgtEl>
                                        <p:attrNameLst>
                                          <p:attrName>style.visibility</p:attrName>
                                        </p:attrNameLst>
                                      </p:cBhvr>
                                      <p:to>
                                        <p:strVal val="visible"/>
                                      </p:to>
                                    </p:set>
                                    <p:animEffect transition="in" filter="wipe(down)">
                                      <p:cBhvr>
                                        <p:cTn id="122" dur="580">
                                          <p:stCondLst>
                                            <p:cond delay="0"/>
                                          </p:stCondLst>
                                        </p:cTn>
                                        <p:tgtEl>
                                          <p:spTgt spid="3">
                                            <p:txEl>
                                              <p:pRg st="5" end="5"/>
                                            </p:txEl>
                                          </p:spTgt>
                                        </p:tgtEl>
                                      </p:cBhvr>
                                    </p:animEffect>
                                    <p:anim calcmode="lin" valueType="num">
                                      <p:cBhvr>
                                        <p:cTn id="123"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3">
                                            <p:txEl>
                                              <p:pRg st="5" end="5"/>
                                            </p:txEl>
                                          </p:spTgt>
                                        </p:tgtEl>
                                      </p:cBhvr>
                                      <p:to x="100000" y="60000"/>
                                    </p:animScale>
                                    <p:animScale>
                                      <p:cBhvr>
                                        <p:cTn id="129" dur="166" decel="50000">
                                          <p:stCondLst>
                                            <p:cond delay="676"/>
                                          </p:stCondLst>
                                        </p:cTn>
                                        <p:tgtEl>
                                          <p:spTgt spid="3">
                                            <p:txEl>
                                              <p:pRg st="5" end="5"/>
                                            </p:txEl>
                                          </p:spTgt>
                                        </p:tgtEl>
                                      </p:cBhvr>
                                      <p:to x="100000" y="100000"/>
                                    </p:animScale>
                                    <p:animScale>
                                      <p:cBhvr>
                                        <p:cTn id="130" dur="26">
                                          <p:stCondLst>
                                            <p:cond delay="1312"/>
                                          </p:stCondLst>
                                        </p:cTn>
                                        <p:tgtEl>
                                          <p:spTgt spid="3">
                                            <p:txEl>
                                              <p:pRg st="5" end="5"/>
                                            </p:txEl>
                                          </p:spTgt>
                                        </p:tgtEl>
                                      </p:cBhvr>
                                      <p:to x="100000" y="80000"/>
                                    </p:animScale>
                                    <p:animScale>
                                      <p:cBhvr>
                                        <p:cTn id="131" dur="166" decel="50000">
                                          <p:stCondLst>
                                            <p:cond delay="1338"/>
                                          </p:stCondLst>
                                        </p:cTn>
                                        <p:tgtEl>
                                          <p:spTgt spid="3">
                                            <p:txEl>
                                              <p:pRg st="5" end="5"/>
                                            </p:txEl>
                                          </p:spTgt>
                                        </p:tgtEl>
                                      </p:cBhvr>
                                      <p:to x="100000" y="100000"/>
                                    </p:animScale>
                                    <p:animScale>
                                      <p:cBhvr>
                                        <p:cTn id="132" dur="26">
                                          <p:stCondLst>
                                            <p:cond delay="1642"/>
                                          </p:stCondLst>
                                        </p:cTn>
                                        <p:tgtEl>
                                          <p:spTgt spid="3">
                                            <p:txEl>
                                              <p:pRg st="5" end="5"/>
                                            </p:txEl>
                                          </p:spTgt>
                                        </p:tgtEl>
                                      </p:cBhvr>
                                      <p:to x="100000" y="90000"/>
                                    </p:animScale>
                                    <p:animScale>
                                      <p:cBhvr>
                                        <p:cTn id="133" dur="166" decel="50000">
                                          <p:stCondLst>
                                            <p:cond delay="1668"/>
                                          </p:stCondLst>
                                        </p:cTn>
                                        <p:tgtEl>
                                          <p:spTgt spid="3">
                                            <p:txEl>
                                              <p:pRg st="5" end="5"/>
                                            </p:txEl>
                                          </p:spTgt>
                                        </p:tgtEl>
                                      </p:cBhvr>
                                      <p:to x="100000" y="100000"/>
                                    </p:animScale>
                                    <p:animScale>
                                      <p:cBhvr>
                                        <p:cTn id="134" dur="26">
                                          <p:stCondLst>
                                            <p:cond delay="1808"/>
                                          </p:stCondLst>
                                        </p:cTn>
                                        <p:tgtEl>
                                          <p:spTgt spid="3">
                                            <p:txEl>
                                              <p:pRg st="5" end="5"/>
                                            </p:txEl>
                                          </p:spTgt>
                                        </p:tgtEl>
                                      </p:cBhvr>
                                      <p:to x="100000" y="95000"/>
                                    </p:animScale>
                                    <p:animScale>
                                      <p:cBhvr>
                                        <p:cTn id="135" dur="166" decel="50000">
                                          <p:stCondLst>
                                            <p:cond delay="1834"/>
                                          </p:stCondLst>
                                        </p:cTn>
                                        <p:tgtEl>
                                          <p:spTgt spid="3">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914400"/>
            <a:ext cx="5943600" cy="1143000"/>
          </a:xfrm>
        </p:spPr>
        <p:txBody>
          <a:bodyPr>
            <a:normAutofit/>
          </a:bodyPr>
          <a:lstStyle/>
          <a:p>
            <a:r>
              <a:rPr lang="vi-VN" sz="3200" b="1" dirty="0" smtClean="0">
                <a:solidFill>
                  <a:srgbClr val="FFC000"/>
                </a:solidFill>
                <a:latin typeface="Times New Roman" panose="02020603050405020304" pitchFamily="18" charset="0"/>
                <a:cs typeface="Times New Roman" panose="02020603050405020304" pitchFamily="18" charset="0"/>
              </a:rPr>
              <a:t>III</a:t>
            </a:r>
            <a:r>
              <a:rPr lang="en-US" sz="3200" b="1" dirty="0" smtClean="0">
                <a:solidFill>
                  <a:srgbClr val="FFC000"/>
                </a:solidFill>
                <a:latin typeface="Times New Roman" panose="02020603050405020304" pitchFamily="18" charset="0"/>
                <a:cs typeface="Times New Roman" panose="02020603050405020304" pitchFamily="18" charset="0"/>
              </a:rPr>
              <a:t>.</a:t>
            </a:r>
            <a:r>
              <a:rPr lang="vi-VN" sz="3200" b="1" dirty="0" smtClean="0">
                <a:solidFill>
                  <a:srgbClr val="FFC000"/>
                </a:solidFill>
                <a:latin typeface="Times New Roman" panose="02020603050405020304" pitchFamily="18" charset="0"/>
                <a:cs typeface="Times New Roman" panose="02020603050405020304" pitchFamily="18" charset="0"/>
              </a:rPr>
              <a:t> CÁCH TIẾN HÀNH</a:t>
            </a:r>
            <a:r>
              <a:rPr lang="en-US" sz="3200" b="1" dirty="0" smtClean="0">
                <a:solidFill>
                  <a:srgbClr val="FFC000"/>
                </a:solidFill>
                <a:latin typeface="Times New Roman" panose="02020603050405020304" pitchFamily="18" charset="0"/>
                <a:cs typeface="Times New Roman" panose="02020603050405020304" pitchFamily="18" charset="0"/>
              </a:rPr>
              <a:t>:</a:t>
            </a:r>
            <a:endParaRPr lang="en-US" sz="3200" b="1" dirty="0">
              <a:solidFill>
                <a:srgbClr val="FFC00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1073150" y="2209801"/>
            <a:ext cx="6997700" cy="1600200"/>
          </a:xfrm>
        </p:spPr>
        <p:txBody>
          <a:bodyPr>
            <a:normAutofit/>
          </a:bodyPr>
          <a:lstStyle/>
          <a:p>
            <a:pPr marL="0" indent="0" algn="ctr">
              <a:buNone/>
            </a:pPr>
            <a:r>
              <a:rPr lang="en-US" sz="2800" b="1" dirty="0" smtClean="0">
                <a:solidFill>
                  <a:srgbClr val="00B050"/>
                </a:solidFill>
                <a:latin typeface="Times New Roman" pitchFamily="18" charset="0"/>
                <a:cs typeface="Times New Roman" pitchFamily="18" charset="0"/>
              </a:rPr>
              <a:t> 1. </a:t>
            </a:r>
            <a:r>
              <a:rPr lang="en-US" sz="2800" b="1" dirty="0" err="1" smtClean="0">
                <a:solidFill>
                  <a:srgbClr val="00B050"/>
                </a:solidFill>
                <a:latin typeface="Times New Roman" pitchFamily="18" charset="0"/>
                <a:cs typeface="Times New Roman" pitchFamily="18" charset="0"/>
              </a:rPr>
              <a:t>Ổn</a:t>
            </a:r>
            <a:r>
              <a:rPr lang="en-US" sz="2800" b="1" dirty="0" smtClean="0">
                <a:solidFill>
                  <a:srgbClr val="00B050"/>
                </a:solidFill>
                <a:latin typeface="Times New Roman" pitchFamily="18" charset="0"/>
                <a:cs typeface="Times New Roman" pitchFamily="18" charset="0"/>
              </a:rPr>
              <a:t> </a:t>
            </a:r>
            <a:r>
              <a:rPr lang="en-US" sz="2800" b="1" dirty="0">
                <a:solidFill>
                  <a:srgbClr val="00B050"/>
                </a:solidFill>
                <a:latin typeface="Times New Roman" pitchFamily="18" charset="0"/>
                <a:cs typeface="Times New Roman" pitchFamily="18" charset="0"/>
              </a:rPr>
              <a:t>định tổ chức</a:t>
            </a:r>
            <a:r>
              <a:rPr lang="en-US" sz="2800" dirty="0">
                <a:solidFill>
                  <a:srgbClr val="00B050"/>
                </a:solidFill>
                <a:latin typeface="Times New Roman" pitchFamily="18" charset="0"/>
                <a:cs typeface="Times New Roman" pitchFamily="18" charset="0"/>
              </a:rPr>
              <a:t>: </a:t>
            </a:r>
          </a:p>
          <a:p>
            <a:pPr marL="0" indent="0">
              <a:buNone/>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nghe</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hát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Quả</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gì</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Đàm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thoại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dẫn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dắt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vào</a:t>
            </a: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bài</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pic>
        <p:nvPicPr>
          <p:cNvPr id="6" name="Quả Gì - Bài Hát Thiếu Nhi Vui Nhộn Hay Nhất - Quyết Vlo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638800" y="3797301"/>
            <a:ext cx="609600" cy="609600"/>
          </a:xfrm>
          <a:prstGeom prst="rect">
            <a:avLst/>
          </a:prstGeom>
        </p:spPr>
      </p:pic>
    </p:spTree>
    <p:extLst>
      <p:ext uri="{BB962C8B-B14F-4D97-AF65-F5344CB8AC3E}">
        <p14:creationId xmlns:p14="http://schemas.microsoft.com/office/powerpoint/2010/main" val="170527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6"/>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196284" fill="hold"/>
                                        <p:tgtEl>
                                          <p:spTgt spid="6"/>
                                        </p:tgtEl>
                                      </p:cBhvr>
                                    </p:cmd>
                                  </p:childTnLst>
                                </p:cTn>
                              </p:par>
                            </p:childTnLst>
                          </p:cTn>
                        </p:par>
                      </p:childTnLst>
                    </p:cTn>
                  </p:par>
                </p:childTnLst>
              </p:cTn>
              <p:nextCondLst>
                <p:cond evt="onClick" delay="0">
                  <p:tgtEl>
                    <p:spTgt spid="6"/>
                  </p:tgtEl>
                </p:cond>
              </p:nextCondLst>
            </p:seq>
            <p:audio>
              <p:cMediaNode vol="80000">
                <p:cTn id="20" fill="hold" display="0">
                  <p:stCondLst>
                    <p:cond delay="indefinite"/>
                  </p:stCondLst>
                  <p:endCondLst>
                    <p:cond evt="onStopAudio" delay="0">
                      <p:tgtEl>
                        <p:sldTgt/>
                      </p:tgtEl>
                    </p:cond>
                  </p:endCondLst>
                </p:cTn>
                <p:tgtEl>
                  <p:spTgt spid="6"/>
                </p:tgtEl>
              </p:cMediaNode>
            </p:audio>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295400"/>
            <a:ext cx="6522720" cy="685800"/>
          </a:xfrm>
        </p:spPr>
        <p:txBody>
          <a:bodyPr>
            <a:noAutofit/>
          </a:bodyPr>
          <a:lstStyle/>
          <a:p>
            <a:pPr algn="l"/>
            <a:r>
              <a:rPr lang="vi-VN" sz="3200" b="1" dirty="0">
                <a:solidFill>
                  <a:srgbClr val="C00000"/>
                </a:solidFill>
              </a:rPr>
              <a:t>2. Phương pháp, hình thức tổ chức:</a:t>
            </a:r>
            <a:endParaRPr lang="en-US" sz="2800" dirty="0">
              <a:solidFill>
                <a:srgbClr val="C00000"/>
              </a:solidFill>
            </a:endParaRPr>
          </a:p>
        </p:txBody>
      </p:sp>
      <p:sp>
        <p:nvSpPr>
          <p:cNvPr id="4" name="Title 1"/>
          <p:cNvSpPr txBox="1">
            <a:spLocks/>
          </p:cNvSpPr>
          <p:nvPr/>
        </p:nvSpPr>
        <p:spPr>
          <a:xfrm>
            <a:off x="685800" y="2743200"/>
            <a:ext cx="7620000" cy="2286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vi-VN" sz="2400" b="1" dirty="0"/>
              <a:t> </a:t>
            </a:r>
            <a:r>
              <a:rPr lang="vi-VN" sz="2400" i="1" dirty="0"/>
              <a:t>* Quan sát, nhận xét mẫu:</a:t>
            </a:r>
            <a:endParaRPr lang="vi-VN" sz="2400" dirty="0"/>
          </a:p>
          <a:p>
            <a:pPr algn="l"/>
            <a:r>
              <a:rPr lang="vi-VN" sz="2400" dirty="0"/>
              <a:t>- Cô đưa tranh mẫu ra, cho trẻ quan sát và nhận xét:</a:t>
            </a:r>
          </a:p>
          <a:p>
            <a:pPr algn="l"/>
            <a:r>
              <a:rPr lang="vi-VN" sz="2400" dirty="0"/>
              <a:t>+ Trong tranh có hình quả gì? </a:t>
            </a:r>
          </a:p>
          <a:p>
            <a:pPr algn="l"/>
            <a:r>
              <a:rPr lang="vi-VN" sz="2400" dirty="0"/>
              <a:t>+ Màu sắc trong tranh như thế nào?</a:t>
            </a:r>
          </a:p>
          <a:p>
            <a:pPr algn="l"/>
            <a:r>
              <a:rPr lang="vi-VN" sz="2400" i="1" dirty="0"/>
              <a:t> </a:t>
            </a:r>
            <a:endParaRPr lang="vi-VN" sz="2400" dirty="0"/>
          </a:p>
        </p:txBody>
      </p:sp>
    </p:spTree>
    <p:extLst>
      <p:ext uri="{BB962C8B-B14F-4D97-AF65-F5344CB8AC3E}">
        <p14:creationId xmlns:p14="http://schemas.microsoft.com/office/powerpoint/2010/main" val="3737050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2286000" cy="838200"/>
          </a:xfrm>
        </p:spPr>
        <p:txBody>
          <a:bodyPr>
            <a:normAutofit fontScale="90000"/>
          </a:bodyPr>
          <a:lstStyle/>
          <a:p>
            <a:r>
              <a:rPr lang="en-US" sz="3200" b="1" dirty="0" smtClean="0">
                <a:solidFill>
                  <a:srgbClr val="0070C0"/>
                </a:solidFill>
                <a:latin typeface="Times New Roman" panose="02020603050405020304" pitchFamily="18" charset="0"/>
                <a:cs typeface="Times New Roman" panose="02020603050405020304" pitchFamily="18" charset="0"/>
              </a:rPr>
              <a:t>*</a:t>
            </a:r>
            <a:r>
              <a:rPr lang="en-US" sz="3200" b="1" dirty="0" err="1" smtClean="0">
                <a:solidFill>
                  <a:srgbClr val="0070C0"/>
                </a:solidFill>
                <a:latin typeface="Times New Roman" panose="02020603050405020304" pitchFamily="18" charset="0"/>
                <a:cs typeface="Times New Roman" panose="02020603050405020304" pitchFamily="18" charset="0"/>
              </a:rPr>
              <a:t>Tranh</a:t>
            </a:r>
            <a:r>
              <a:rPr lang="en-US" sz="3200" b="1" dirty="0" smtClean="0">
                <a:solidFill>
                  <a:srgbClr val="0070C0"/>
                </a:solidFill>
                <a:latin typeface="Times New Roman" panose="02020603050405020304" pitchFamily="18" charset="0"/>
                <a:cs typeface="Times New Roman" panose="02020603050405020304" pitchFamily="18" charset="0"/>
              </a:rPr>
              <a:t> </a:t>
            </a:r>
            <a:r>
              <a:rPr lang="en-US" sz="3200" b="1" dirty="0" err="1" smtClean="0">
                <a:solidFill>
                  <a:srgbClr val="0070C0"/>
                </a:solidFill>
                <a:latin typeface="Times New Roman" panose="02020603050405020304" pitchFamily="18" charset="0"/>
                <a:cs typeface="Times New Roman" panose="02020603050405020304" pitchFamily="18" charset="0"/>
              </a:rPr>
              <a:t>mẫu</a:t>
            </a:r>
            <a:r>
              <a:rPr lang="en-US" sz="3200" b="1" dirty="0" smtClean="0">
                <a:solidFill>
                  <a:srgbClr val="0070C0"/>
                </a:solidFill>
                <a:latin typeface="Times New Roman" panose="02020603050405020304" pitchFamily="18" charset="0"/>
                <a:cs typeface="Times New Roman" panose="02020603050405020304" pitchFamily="18" charset="0"/>
              </a:rPr>
              <a:t>:</a:t>
            </a:r>
            <a:endParaRPr lang="en-US" sz="32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31703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7848600" cy="4038600"/>
          </a:xfrm>
        </p:spPr>
        <p:txBody>
          <a:bodyPr>
            <a:noAutofit/>
          </a:bodyPr>
          <a:lstStyle/>
          <a:p>
            <a:pPr marL="0" indent="0">
              <a:buNone/>
            </a:pPr>
            <a:r>
              <a:rPr lang="vi-VN" sz="2400" i="1" dirty="0">
                <a:latin typeface="Times New Roman" panose="02020603050405020304" pitchFamily="18" charset="0"/>
                <a:cs typeface="Times New Roman" panose="02020603050405020304" pitchFamily="18" charset="0"/>
              </a:rPr>
              <a:t>* Cô làm mẫu:</a:t>
            </a:r>
            <a:endParaRPr lang="vi-VN" sz="2400" dirty="0">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Tay trái (tay giữ bát) cô giữ tranh.</a:t>
            </a:r>
          </a:p>
          <a:p>
            <a:pPr marL="0" indent="0">
              <a:buNone/>
            </a:pPr>
            <a:r>
              <a:rPr lang="vi-VN" sz="2400" dirty="0">
                <a:latin typeface="Times New Roman" panose="02020603050405020304" pitchFamily="18" charset="0"/>
                <a:cs typeface="Times New Roman" panose="02020603050405020304" pitchFamily="18" charset="0"/>
              </a:rPr>
              <a:t>- Tay phải (tay cầm thìa) cô cầm bút. Cô đặt bút vào hình và di màu từ trái sang phải, từ trên xuống dưới, không di màu ra ngoài hình. Cứ như vậy cô di màu thật đẹp cho đến hết hình. Vậy là cô đã tô  màu quả cà chua  xong rồi đấy.</a:t>
            </a:r>
          </a:p>
          <a:p>
            <a:pPr marL="0" indent="0">
              <a:buNone/>
            </a:pPr>
            <a:r>
              <a:rPr lang="vi-VN" sz="2400" dirty="0">
                <a:latin typeface="Times New Roman" panose="02020603050405020304" pitchFamily="18" charset="0"/>
                <a:cs typeface="Times New Roman" panose="02020603050405020304" pitchFamily="18" charset="0"/>
              </a:rPr>
              <a:t>- Khi thực hiện hỏi trẻ: Cô đang làm gì đấy? Cô  di màu như thế nào?</a:t>
            </a:r>
          </a:p>
          <a:p>
            <a:pPr marL="0" indent="0">
              <a:buNone/>
            </a:pPr>
            <a:r>
              <a:rPr lang="vi-VN" sz="2400" dirty="0">
                <a:latin typeface="Times New Roman" panose="02020603050405020304" pitchFamily="18" charset="0"/>
                <a:cs typeface="Times New Roman" panose="02020603050405020304" pitchFamily="18" charset="0"/>
              </a:rPr>
              <a:t>- Cho trẻ làm động tác di màu bằng tay không?</a:t>
            </a:r>
          </a:p>
          <a:p>
            <a:pPr marL="0" indent="0">
              <a:buNone/>
            </a:pPr>
            <a:r>
              <a:rPr lang="vi-VN" sz="2400" dirty="0">
                <a:latin typeface="Times New Roman" panose="02020603050405020304" pitchFamily="18" charset="0"/>
                <a:cs typeface="Times New Roman" panose="02020603050405020304" pitchFamily="18" charset="0"/>
              </a:rPr>
              <a:t>- Cô củng cố cách ngồi, cách cầm bút di màu cho trẻ.</a:t>
            </a:r>
          </a:p>
          <a:p>
            <a:pPr marL="0" indent="0">
              <a:buNone/>
            </a:pP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GD trẻ biết giữ gìn sản phẩm của mình, của bạn.</a:t>
            </a:r>
          </a:p>
        </p:txBody>
      </p:sp>
    </p:spTree>
    <p:extLst>
      <p:ext uri="{BB962C8B-B14F-4D97-AF65-F5344CB8AC3E}">
        <p14:creationId xmlns:p14="http://schemas.microsoft.com/office/powerpoint/2010/main" val="3764573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video qua ca chu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700590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4000" r="-4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6800" y="2133600"/>
            <a:ext cx="7467600" cy="1905000"/>
          </a:xfrm>
        </p:spPr>
        <p:txBody>
          <a:bodyPr>
            <a:noAutofit/>
          </a:bodyPr>
          <a:lstStyle/>
          <a:p>
            <a:pPr marL="0" indent="0">
              <a:buNone/>
            </a:pPr>
            <a:r>
              <a:rPr lang="vi-VN" sz="2400" i="1" dirty="0">
                <a:latin typeface="Times New Roman" panose="02020603050405020304" pitchFamily="18" charset="0"/>
                <a:cs typeface="Times New Roman" panose="02020603050405020304" pitchFamily="18" charset="0"/>
              </a:rPr>
              <a:t>* Trẻ thực hiện: </a:t>
            </a:r>
            <a:r>
              <a:rPr lang="vi-VN" sz="2400" i="1" dirty="0" smtClean="0">
                <a:latin typeface="Times New Roman" panose="02020603050405020304" pitchFamily="18" charset="0"/>
                <a:cs typeface="Times New Roman" panose="02020603050405020304" pitchFamily="18" charset="0"/>
              </a:rPr>
              <a:t>(Bật </a:t>
            </a:r>
            <a:r>
              <a:rPr lang="vi-VN" sz="2400" i="1" dirty="0">
                <a:latin typeface="Times New Roman" panose="02020603050405020304" pitchFamily="18" charset="0"/>
                <a:cs typeface="Times New Roman" panose="02020603050405020304" pitchFamily="18" charset="0"/>
              </a:rPr>
              <a:t>nhạc)</a:t>
            </a:r>
            <a:endParaRPr lang="vi-VN" sz="2400" dirty="0">
              <a:latin typeface="Times New Roman" panose="02020603050405020304" pitchFamily="18" charset="0"/>
              <a:cs typeface="Times New Roman" panose="02020603050405020304" pitchFamily="18" charset="0"/>
            </a:endParaRPr>
          </a:p>
          <a:p>
            <a:pPr marL="0" indent="0">
              <a:buNone/>
            </a:pPr>
            <a:r>
              <a:rPr lang="vi-VN" sz="2400" dirty="0">
                <a:latin typeface="Times New Roman" panose="02020603050405020304" pitchFamily="18" charset="0"/>
                <a:cs typeface="Times New Roman" panose="02020603050405020304" pitchFamily="18" charset="0"/>
              </a:rPr>
              <a:t>+ Cô chú ý quan sát, động viên trẻ chọn bút màu và di màu vào hình (Hỏi trẻ: Con đang làm gì? Con di màu như thế nào</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p:txBody>
      </p:sp>
      <p:pic>
        <p:nvPicPr>
          <p:cNvPr id="2" name="NhacKhongLoiGiupChoHocTapSangTao-V.A-298180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038600" y="4572000"/>
            <a:ext cx="609600" cy="609600"/>
          </a:xfrm>
          <a:prstGeom prst="rect">
            <a:avLst/>
          </a:prstGeom>
        </p:spPr>
      </p:pic>
    </p:spTree>
    <p:extLst>
      <p:ext uri="{BB962C8B-B14F-4D97-AF65-F5344CB8AC3E}">
        <p14:creationId xmlns:p14="http://schemas.microsoft.com/office/powerpoint/2010/main" val="5613481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1" presetClass="mediacall" presetSubtype="0" fill="hold" nodeType="clickEffect">
                                  <p:stCondLst>
                                    <p:cond delay="0"/>
                                  </p:stCondLst>
                                  <p:childTnLst>
                                    <p:cmd type="call" cmd="playFrom(0.0)">
                                      <p:cBhvr>
                                        <p:cTn id="17" dur="3683694" fill="hold"/>
                                        <p:tgtEl>
                                          <p:spTgt spid="2"/>
                                        </p:tgtEl>
                                      </p:cBhvr>
                                    </p:cmd>
                                  </p:childTnLst>
                                </p:cTn>
                              </p:par>
                            </p:childTnLst>
                          </p:cTn>
                        </p:par>
                      </p:childTnLst>
                    </p:cTn>
                  </p:par>
                </p:childTnLst>
              </p:cTn>
              <p:nextCondLst>
                <p:cond evt="onClick" delay="0">
                  <p:tgtEl>
                    <p:spTgt spid="2"/>
                  </p:tgtEl>
                </p:cond>
              </p:nextCondLst>
            </p:seq>
            <p:audio>
              <p:cMediaNode vol="80000">
                <p:cTn id="18"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308</TotalTime>
  <Words>335</Words>
  <Application>Microsoft Office PowerPoint</Application>
  <PresentationFormat>On-screen Show (4:3)</PresentationFormat>
  <Paragraphs>52</Paragraphs>
  <Slides>11</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Times New Roman</vt:lpstr>
      <vt:lpstr>Times New Roman (Headings)</vt:lpstr>
      <vt:lpstr>Office Theme</vt:lpstr>
      <vt:lpstr>PHÒNG GIÁO DỤC VÀ ĐÀO TẠO QUẬN LONG BIÊN TRƯỜNG MẦM NON GIA THƯỢNG</vt:lpstr>
      <vt:lpstr>I. MỤC ĐÍCH - YÊU CẦU:</vt:lpstr>
      <vt:lpstr>II. CHUẨN BỊ:</vt:lpstr>
      <vt:lpstr>III. CÁCH TIẾN HÀNH:</vt:lpstr>
      <vt:lpstr>2. Phương pháp, hình thức tổ chức:</vt:lpstr>
      <vt:lpstr>*Tranh mẫu:</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PHÒNG GIÁO DỤC VÀ ĐÀO TẠO QUẬN LONG BIÊN Trường Mầm Non Gia Thượng</dc:title>
  <dc:creator>Administrator</dc:creator>
  <cp:lastModifiedBy>Lop D2</cp:lastModifiedBy>
  <cp:revision>40</cp:revision>
  <dcterms:created xsi:type="dcterms:W3CDTF">2006-08-16T00:00:00Z</dcterms:created>
  <dcterms:modified xsi:type="dcterms:W3CDTF">2021-05-04T01:47:40Z</dcterms:modified>
</cp:coreProperties>
</file>