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7" r:id="rId5"/>
    <p:sldId id="272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75" d="100"/>
          <a:sy n="75" d="100"/>
        </p:scale>
        <p:origin x="31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145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3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60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828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089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63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29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76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95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37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00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1CB9E-C3F6-41D0-AA1A-41F55CE1169E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AE386-1972-4741-BD30-0465A1FF6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98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4.mp3"/><Relationship Id="rId7" Type="http://schemas.openxmlformats.org/officeDocument/2006/relationships/image" Target="../media/image1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2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8" name="Picture 7" descr="C:\Users\Welcome\Downloads\LOGO_fin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508488"/>
            <a:ext cx="1143000" cy="1035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54097" y="3027274"/>
            <a:ext cx="6438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 học: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PHÂN BIỆT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62103" y="6248400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2020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5182" y="415687"/>
            <a:ext cx="6507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PHÒNG GIÁO DỤC VÀ ĐÀO TẠO QUẬN LONG </a:t>
            </a:r>
            <a:r>
              <a:rPr lang="vi-VN" sz="2000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BIÊN</a:t>
            </a:r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vi-VN" sz="2000" dirty="0">
                <a:solidFill>
                  <a:schemeClr val="accent4">
                    <a:lumMod val="50000"/>
                  </a:schemeClr>
                </a:solidFill>
              </a:rPr>
              <a:t>TRƯỜNG MẦM NON GIA </a:t>
            </a:r>
            <a:r>
              <a:rPr lang="vi-VN" sz="2000" dirty="0" smtClean="0">
                <a:solidFill>
                  <a:schemeClr val="accent4">
                    <a:lumMod val="50000"/>
                  </a:schemeClr>
                </a:solidFill>
              </a:rPr>
              <a:t>THƯỢNG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3812454"/>
            <a:ext cx="386035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Nga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Linh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tuổi: Nhà trẻ 24-36 tháng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 lượng: 15-18 trẻ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 gian: 12-15 phút.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983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1"/>
            <a:ext cx="7924800" cy="1219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 MỤC </a:t>
            </a:r>
            <a:r>
              <a:rPr lang="en-US" sz="4000" b="1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ĐÍCH-YÊU </a:t>
            </a:r>
            <a:r>
              <a:rPr lang="en-US" sz="40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CẦU:</a:t>
            </a:r>
            <a:endParaRPr lang="en-US" sz="4000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8800" y="1600200"/>
            <a:ext cx="7696200" cy="3810000"/>
          </a:xfrm>
        </p:spPr>
        <p:txBody>
          <a:bodyPr>
            <a:noAutofit/>
          </a:bodyPr>
          <a:lstStyle/>
          <a:p>
            <a:pPr lvl="2"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vi-VN" sz="2400" dirty="0">
                <a:solidFill>
                  <a:schemeClr val="tx1"/>
                </a:solidFill>
                <a:latin typeface="+mj-lt"/>
              </a:rPr>
              <a:t>- Trẻ biết tên gọi , nhận biết, phân biệt được hình vuông.</a:t>
            </a:r>
          </a:p>
          <a:p>
            <a:pPr lvl="2" algn="l"/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</a:t>
            </a:r>
            <a:r>
              <a:rPr lang="vi-VN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vi-VN" sz="2400" dirty="0">
                <a:solidFill>
                  <a:schemeClr val="tx1"/>
                </a:solidFill>
                <a:latin typeface="+mj-lt"/>
              </a:rPr>
              <a:t>- Rèn kỹ năng nhận biết hình theo yêu cầu.</a:t>
            </a:r>
          </a:p>
          <a:p>
            <a:pPr lvl="2" algn="l"/>
            <a:r>
              <a:rPr lang="en-US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vi-VN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Thái độ:</a:t>
            </a:r>
          </a:p>
          <a:p>
            <a:pPr algn="l"/>
            <a:r>
              <a:rPr lang="vi-VN" sz="2400" dirty="0">
                <a:solidFill>
                  <a:schemeClr val="tx1"/>
                </a:solidFill>
                <a:latin typeface="+mj-lt"/>
              </a:rPr>
              <a:t>- Trẻ ngoan, hứng thú tham gia hoạt động.</a:t>
            </a:r>
          </a:p>
          <a:p>
            <a:pPr algn="l"/>
            <a:r>
              <a:rPr lang="vi-VN" sz="2400" dirty="0">
                <a:solidFill>
                  <a:schemeClr val="tx1"/>
                </a:solidFill>
                <a:latin typeface="+mj-lt"/>
              </a:rPr>
              <a:t>- Trẻ giữ gìn đồ chơi,cất dọn đồ chơi sau khi chơi</a:t>
            </a:r>
          </a:p>
        </p:txBody>
      </p:sp>
    </p:spTree>
    <p:extLst>
      <p:ext uri="{BB962C8B-B14F-4D97-AF65-F5344CB8AC3E}">
        <p14:creationId xmlns:p14="http://schemas.microsoft.com/office/powerpoint/2010/main" val="351783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228600"/>
            <a:ext cx="4038600" cy="1142999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II- CHUẨN BỊ:</a:t>
            </a:r>
            <a:endParaRPr lang="en-US" sz="4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1384299"/>
            <a:ext cx="7086600" cy="4267200"/>
          </a:xfrm>
        </p:spPr>
        <p:txBody>
          <a:bodyPr>
            <a:noAutofit/>
          </a:bodyPr>
          <a:lstStyle/>
          <a:p>
            <a:pPr lvl="2" algn="l"/>
            <a:r>
              <a:rPr lang="en-US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l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97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[Nhạc không lời] Voi làm xiếc be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8" name="[Nhạc không lời] Voi làm xiếc be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3750" y="3622464"/>
            <a:ext cx="7848600" cy="95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b="1" dirty="0" smtClean="0">
                <a:solidFill>
                  <a:srgbClr val="CC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BR" sz="2800" b="1" dirty="0">
                <a:solidFill>
                  <a:srgbClr val="CC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Ổn định tổ chức:</a:t>
            </a:r>
            <a:endParaRPr lang="en-US" sz="2800" dirty="0">
              <a:solidFill>
                <a:srgbClr val="CC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85925" y="2466038"/>
            <a:ext cx="5734050" cy="6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CÁCH TIẾN HÀNH:</a:t>
            </a:r>
            <a:endParaRPr lang="pt-BR" sz="4000" b="1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.A – Bé Chúc Tế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05200" y="4953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3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1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" y="0"/>
            <a:ext cx="8077200" cy="1695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lnSpc>
                <a:spcPct val="115000"/>
              </a:lnSpc>
            </a:pPr>
            <a:r>
              <a:rPr lang="pt-BR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Phương pháp hình thức tổ chức:  </a:t>
            </a:r>
          </a:p>
          <a:p>
            <a:r>
              <a:rPr lang="vi-V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Nhận biết hình </a:t>
            </a:r>
            <a:r>
              <a:rPr lang="vi-V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Sắp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đến Tết rồi, bà có gói bánh chưng và tặng cho bạn búp bê 1 chiếc. Búp bê được bà tặng cho 1 chiếc bánh hình gì?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0" t="15201" r="9200" b="13999"/>
          <a:stretch/>
        </p:blipFill>
        <p:spPr>
          <a:xfrm>
            <a:off x="1981200" y="1828800"/>
            <a:ext cx="4953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6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23218" cy="6858000"/>
          </a:xfrm>
        </p:spPr>
      </p:pic>
      <p:sp>
        <p:nvSpPr>
          <p:cNvPr id="6" name="TextBox 5"/>
          <p:cNvSpPr txBox="1"/>
          <p:nvPr/>
        </p:nvSpPr>
        <p:spPr>
          <a:xfrm>
            <a:off x="1143000" y="871538"/>
            <a:ext cx="6858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đàm thoại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đưa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hình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hỏi trẻ tên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màu sắc?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trẻ sờ đường bao hình vuông.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(có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cạnh thẳng, không lăn được)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tặng cho bạn búp bê chiếc bánh hình vuông cô để vào chiếc hộp hình vuông.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gọi cá nhân trẻ lên chọn bánh hình vuông để tặng bạn búp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(Yêu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cầu trẻ để bánh hình vuông sang chỗ bạn búp bê)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hỏi, yêu cầu mời 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trẻ lên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4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[Nhạc không lời] Chú mèo con be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3350" y="228600"/>
            <a:ext cx="8915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Trò chơi: Thi xem ai nhanh</a:t>
            </a:r>
            <a:endParaRPr lang="vi-V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phát cho mỗi trẻ một rổ có hình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hình tròn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trẻ chơi trò chơi" thi xem ai nhanh”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Trẻ giơ hình tròn giống cô.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Trẻ chọn hình tròn theo yêu cầu của cô trẻ nói tên hình và màu sắc.</a:t>
            </a:r>
          </a:p>
          <a:p>
            <a:r>
              <a:rPr lang="vi-VN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Trò chơi: Ai tinh mắt hơn</a:t>
            </a:r>
            <a:endParaRPr lang="vi-V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cho trẻ tìm đồ vật có hình vuông ở trong lớp.</a:t>
            </a:r>
          </a:p>
          <a:p>
            <a:r>
              <a:rPr lang="vi-VN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Trò chơi: Đi siêu thi</a:t>
            </a:r>
            <a:endParaRPr lang="vi-V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đi siêu thị mua hình vuông theo đúng màu sắc cô yêu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húc Tết [ Beat Chuẩn ]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105400" y="50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7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56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1242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3200" b="1" dirty="0" smtClean="0">
                <a:solidFill>
                  <a:srgbClr val="FF00FF"/>
                </a:solidFill>
                <a:latin typeface="Times New Roman"/>
                <a:ea typeface="Times New Roman"/>
              </a:rPr>
              <a:t>3. Kết </a:t>
            </a:r>
            <a:r>
              <a:rPr lang="pt-BR" sz="3200" b="1" dirty="0">
                <a:solidFill>
                  <a:srgbClr val="FF00FF"/>
                </a:solidFill>
                <a:latin typeface="Times New Roman"/>
                <a:ea typeface="Times New Roman"/>
              </a:rPr>
              <a:t>t</a:t>
            </a:r>
            <a:r>
              <a:rPr lang="pt-BR" sz="3200" b="1" dirty="0" smtClean="0">
                <a:solidFill>
                  <a:srgbClr val="FF00FF"/>
                </a:solidFill>
                <a:latin typeface="Times New Roman"/>
                <a:ea typeface="Times New Roman"/>
              </a:rPr>
              <a:t>húc</a:t>
            </a:r>
            <a:r>
              <a:rPr lang="pt-BR" sz="3200" b="1" dirty="0">
                <a:solidFill>
                  <a:srgbClr val="FF00FF"/>
                </a:solidFill>
                <a:latin typeface="Times New Roman"/>
                <a:ea typeface="Times New Roman"/>
              </a:rPr>
              <a:t>:</a:t>
            </a:r>
            <a:r>
              <a:rPr lang="pt-BR" sz="3200" dirty="0">
                <a:solidFill>
                  <a:srgbClr val="FF00FF"/>
                </a:solidFill>
                <a:latin typeface="Times New Roman"/>
                <a:ea typeface="Times New Roman"/>
              </a:rPr>
              <a:t> </a:t>
            </a:r>
            <a:endParaRPr lang="pt-BR" sz="3200" dirty="0" smtClean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lvl="0" algn="ctr"/>
            <a:endParaRPr lang="pt-BR" sz="2400" dirty="0" smtClean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t-BR" sz="2400" dirty="0" smtClean="0">
              <a:solidFill>
                <a:srgbClr val="FF00FF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5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338</Words>
  <Application>Microsoft Office PowerPoint</Application>
  <PresentationFormat>On-screen Show (4:3)</PresentationFormat>
  <Paragraphs>50</Paragraphs>
  <Slides>8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I- MỤC ĐÍCH-YÊU CẦU:</vt:lpstr>
      <vt:lpstr>II- CHUẨN BỊ: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Lop D2</cp:lastModifiedBy>
  <cp:revision>49</cp:revision>
  <dcterms:created xsi:type="dcterms:W3CDTF">2018-10-24T06:04:39Z</dcterms:created>
  <dcterms:modified xsi:type="dcterms:W3CDTF">2020-12-29T08:25:52Z</dcterms:modified>
</cp:coreProperties>
</file>