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307" r:id="rId4"/>
    <p:sldId id="258" r:id="rId5"/>
    <p:sldId id="259" r:id="rId6"/>
    <p:sldId id="288" r:id="rId7"/>
    <p:sldId id="297" r:id="rId8"/>
    <p:sldId id="291" r:id="rId9"/>
    <p:sldId id="298" r:id="rId10"/>
    <p:sldId id="304" r:id="rId11"/>
    <p:sldId id="299" r:id="rId12"/>
    <p:sldId id="309" r:id="rId13"/>
    <p:sldId id="300" r:id="rId14"/>
    <p:sldId id="306" r:id="rId15"/>
    <p:sldId id="301" r:id="rId16"/>
    <p:sldId id="308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34" autoAdjust="0"/>
    <p:restoredTop sz="94660"/>
  </p:normalViewPr>
  <p:slideViewPr>
    <p:cSldViewPr>
      <p:cViewPr>
        <p:scale>
          <a:sx n="70" d="100"/>
          <a:sy n="70" d="100"/>
        </p:scale>
        <p:origin x="-54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F914E-DE05-49E5-9D5F-4C1386879DEE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11745-1440-415F-88FD-88CD51FA104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5" Type="http://schemas.openxmlformats.org/officeDocument/2006/relationships/image" Target="../media/image17.png"/><Relationship Id="rId4" Type="http://schemas.microsoft.com/office/2007/relationships/media" Target="../media/media2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L&#7899;p%20m&#7851;u%20gi&#225;o%20b&#233;%20C1\N&#258;M%20H&#7884;C%202018%20-%202019\B&#7843;ng%20t&#432;&#417;ng%20t&#225;c\GV%20&#272;&#7895;%20Th&#7883;%20Mai%20Li&#234;n\LQVH%20th&#417;%20&#7843;nh%20b&#225;c%200519\nh&#7841;c\Dem-Qua-Em-Mo-Gap-Bac-Ho-Ruby-Bao-An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381000"/>
            <a:ext cx="6781800" cy="762001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b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2438400"/>
            <a:ext cx="6400800" cy="3744098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ln w="18000">
                  <a:solidFill>
                    <a:schemeClr val="tx2">
                      <a:lumMod val="60000"/>
                      <a:lumOff val="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LÀM QUEN VĂN HỌC</a:t>
            </a: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3-4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15-20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hiện:Hà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Chiềm</a:t>
            </a:r>
            <a:endParaRPr lang="en-US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LOGO_final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86200" y="1219200"/>
            <a:ext cx="1143001" cy="109728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667000" y="6396335"/>
            <a:ext cx="41275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400" b="1" i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i="1" dirty="0" smtClean="0">
                <a:solidFill>
                  <a:srgbClr val="1F497D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en-US" sz="2400" b="1" i="1" dirty="0" smtClean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Ã¬nh áº£nh cÃ³ liÃªn qu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209800"/>
            <a:ext cx="3124200" cy="4170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968136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bức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gi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Ã¬nh áº£nh cÃ³ liÃªn qu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2209800"/>
            <a:ext cx="3124200" cy="4170968"/>
          </a:xfrm>
          <a:prstGeom prst="rect">
            <a:avLst/>
          </a:prstGeom>
          <a:noFill/>
        </p:spPr>
      </p:pic>
      <p:pic>
        <p:nvPicPr>
          <p:cNvPr id="31746" name="Picture 2" descr="Káº¿t quáº£ hÃ¬nh áº£nh cho lÃ¡ cá» viá»t na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0400" y="304800"/>
            <a:ext cx="2629557" cy="1752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96813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676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cháu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Ã¬nh áº£nh cÃ³ liÃªn qua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43812101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1447800"/>
            <a:ext cx="90678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nghĩa</a:t>
            </a:r>
            <a:r>
              <a:rPr lang="en-US" dirty="0" smtClean="0"/>
              <a:t> </a:t>
            </a:r>
            <a:r>
              <a:rPr lang="en-US" dirty="0" err="1" smtClean="0"/>
              <a:t>từ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tàu</a:t>
            </a:r>
            <a:r>
              <a:rPr lang="en-US" dirty="0" smtClean="0"/>
              <a:t> bay </a:t>
            </a:r>
            <a:r>
              <a:rPr lang="en-US" dirty="0" err="1" smtClean="0"/>
              <a:t>mỹ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mtClean="0"/>
              <a:t>hầm</a:t>
            </a:r>
            <a:endParaRPr lang="en-US"/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57400"/>
            <a:ext cx="9144000" cy="4525963"/>
          </a:xfrm>
        </p:spPr>
        <p:txBody>
          <a:bodyPr/>
          <a:lstStyle/>
          <a:p>
            <a:pPr algn="ctr">
              <a:buNone/>
            </a:pP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 múa hát chào đón ngày tết theo nhạc bài “Xuân đã về”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LienKhucXuanDaVe-BeTrieuVy-2338953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04800" y="5715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9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762000"/>
            <a:ext cx="7772400" cy="1981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Trẻ biết tên bài thơ, tên tác giả Trần Đăng Khoa.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Trẻ hiểu nội dung bài thơ.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endParaRPr lang="en-US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19400"/>
            <a:ext cx="8382000" cy="1676400"/>
          </a:xfrm>
        </p:spPr>
        <p:txBody>
          <a:bodyPr>
            <a:normAutofit/>
          </a:bodyPr>
          <a:lstStyle/>
          <a:p>
            <a:pPr algn="l"/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 </a:t>
            </a:r>
            <a: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BR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Trẻ trả lời câu hỏi của cô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rõ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ràng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ngọng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4419600"/>
            <a:ext cx="792480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6400" y="990600"/>
            <a:ext cx="54864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3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5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5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AutoNum type="arabicPeriod"/>
            </a:pP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minh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họa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4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fr-FR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Đàn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buNone/>
            </a:pP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dùng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Chỗ ngồi cho trẻ.</a:t>
            </a:r>
          </a:p>
          <a:p>
            <a:pPr>
              <a:buNone/>
            </a:pPr>
            <a:r>
              <a:rPr lang="pt-BR" sz="2400" dirty="0" smtClean="0">
                <a:latin typeface="Times New Roman" pitchFamily="18" charset="0"/>
                <a:cs typeface="Times New Roman" pitchFamily="18" charset="0"/>
              </a:rPr>
              <a:t>- Trang phục, đầu tóc gọn gàng, sạch sẽ.</a:t>
            </a:r>
          </a:p>
          <a:p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t-BR" sz="3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050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276600"/>
            <a:ext cx="8610600" cy="76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r>
              <a:rPr lang="en-US" sz="30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Dem-Qua-Em-Mo-Gap-Bac-Ho-Ruby-Bao-An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381000" y="6172200"/>
            <a:ext cx="457200" cy="4572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2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1 –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cử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điệu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endParaRPr lang="en-US" sz="4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b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b="1" cap="all" dirty="0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cap="all" dirty="0" err="1" smtClean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vi-VN" b="1" cap="all" dirty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00B05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 </a:t>
            </a:r>
            <a:endParaRPr lang="en-US" b="1" cap="all" dirty="0">
              <a:ln w="9000" cmpd="sng">
                <a:solidFill>
                  <a:srgbClr val="00B050"/>
                </a:solidFill>
                <a:prstDash val="solid"/>
              </a:ln>
              <a:solidFill>
                <a:srgbClr val="00B050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57800" y="6172200"/>
            <a:ext cx="21564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Trần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Đăng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endParaRPr 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600200"/>
            <a:ext cx="81534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Nhà em treo ảnh Bác Hồ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Bên trên là một lá cờ đỏ tươi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 ngày Bác mỉm miệng cười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 nhìn chúng cháu vui chơi trong nhà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 sân có mấy con gà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Ngoài vườn có mấy quả na chín rồi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Em nghe như Bác dạy lời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Cháu ơi đừng có chơi bời đâu xa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Trồng rau, quét bếp, đuổi gà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Thấy tàu bay Mỹ nhớ ra hầm ngồi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Bác lo bao việc trên đời</a:t>
            </a:r>
            <a:b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vi-VN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Ngày ngày Bác vẫn mỉm cười với em...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658679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0"/>
            <a:ext cx="8686800" cy="3124200"/>
          </a:xfrm>
        </p:spPr>
        <p:txBody>
          <a:bodyPr>
            <a:normAutofit/>
          </a:bodyPr>
          <a:lstStyle/>
          <a:p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vừa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nghe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en-US" sz="36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ai</a:t>
            </a:r>
            <a:r>
              <a:rPr lang="en-US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524000"/>
            <a:ext cx="4953000" cy="1752600"/>
          </a:xfrm>
        </p:spPr>
        <p:txBody>
          <a:bodyPr>
            <a:normAutofit/>
          </a:bodyPr>
          <a:lstStyle/>
          <a:p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đọc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9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2:</a:t>
            </a:r>
            <a:r>
              <a:rPr lang="en-US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4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thơ</a:t>
            </a:r>
            <a:endParaRPr lang="en-US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267773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0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i="1" dirty="0" err="1" smtClean="0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4000" b="1" i="1" dirty="0" smtClean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bạn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nhỏ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thơ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treo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ảnh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270</Words>
  <Application>Microsoft Office PowerPoint</Application>
  <PresentationFormat>On-screen Show (4:3)</PresentationFormat>
  <Paragraphs>46</Paragraphs>
  <Slides>17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 ỦY BAN NHÂN DÂN QUẬN LONG BIÊN TRƯỜNG MẦM NON GIA THƯỢNG  </vt:lpstr>
      <vt:lpstr>I. Mục đích – Yêu cầu  1. Kiến thức:  - Trẻ biết tên bài thơ, tên tác giả Trần Đăng Khoa. - Trẻ hiểu nội dung bài thơ. </vt:lpstr>
      <vt:lpstr>Slide 3</vt:lpstr>
      <vt:lpstr>Ổn định tổ chức</vt:lpstr>
      <vt:lpstr>Phương pháp, hình thức tổ chức</vt:lpstr>
      <vt:lpstr>Ảnh Bác </vt:lpstr>
      <vt:lpstr>Slide 7</vt:lpstr>
      <vt:lpstr>*Cô đọc lần 2:  Kết hợp tranh thơ</vt:lpstr>
      <vt:lpstr>Câu hỏi 1: Nhà bạn nhỏ trong bài thơ treo ảnh gì?</vt:lpstr>
      <vt:lpstr>Slide 10</vt:lpstr>
      <vt:lpstr>Câu hỏi 2: Phía trên bức ảnh được treo cái gi?</vt:lpstr>
      <vt:lpstr>Slide 12</vt:lpstr>
      <vt:lpstr>Câu hỏi 3: Trong bài thơ Bác thể hiện tình cảm với các cháu như thế nào?</vt:lpstr>
      <vt:lpstr>Slide 14</vt:lpstr>
      <vt:lpstr>Câu hỏi 4: Cảnh vật bên ngoài nhà bạn nhỏ như thế nào?</vt:lpstr>
      <vt:lpstr>Giải nghĩa từ khó tàu bay mỹ hầm</vt:lpstr>
      <vt:lpstr>Kết thúc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ỦY BAN NHÂN DÂN QUẬN LONG BIÊN TRƯỜNG MẦM NON GIA THƯỢNG</dc:title>
  <dc:creator>Welcome</dc:creator>
  <cp:lastModifiedBy>Welcome</cp:lastModifiedBy>
  <cp:revision>54</cp:revision>
  <dcterms:created xsi:type="dcterms:W3CDTF">2018-10-11T05:44:24Z</dcterms:created>
  <dcterms:modified xsi:type="dcterms:W3CDTF">2022-06-06T00:22:32Z</dcterms:modified>
</cp:coreProperties>
</file>