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8" r:id="rId3"/>
    <p:sldId id="300" r:id="rId4"/>
    <p:sldId id="265" r:id="rId5"/>
    <p:sldId id="288" r:id="rId6"/>
    <p:sldId id="289" r:id="rId7"/>
    <p:sldId id="290" r:id="rId8"/>
    <p:sldId id="270" r:id="rId9"/>
    <p:sldId id="272" r:id="rId10"/>
    <p:sldId id="273" r:id="rId11"/>
    <p:sldId id="291" r:id="rId12"/>
    <p:sldId id="302" r:id="rId13"/>
    <p:sldId id="292" r:id="rId14"/>
    <p:sldId id="303" r:id="rId15"/>
    <p:sldId id="281" r:id="rId16"/>
    <p:sldId id="279" r:id="rId17"/>
    <p:sldId id="280" r:id="rId18"/>
    <p:sldId id="295" r:id="rId19"/>
    <p:sldId id="282" r:id="rId20"/>
    <p:sldId id="283" r:id="rId21"/>
    <p:sldId id="293" r:id="rId22"/>
    <p:sldId id="296" r:id="rId23"/>
    <p:sldId id="297" r:id="rId24"/>
    <p:sldId id="298" r:id="rId25"/>
    <p:sldId id="301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1" autoAdjust="0"/>
    <p:restoredTop sz="94624" autoAdjust="0"/>
  </p:normalViewPr>
  <p:slideViewPr>
    <p:cSldViewPr>
      <p:cViewPr varScale="1">
        <p:scale>
          <a:sx n="66" d="100"/>
          <a:sy n="66" d="100"/>
        </p:scale>
        <p:origin x="131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08F26-758E-42DB-B186-C66868517EC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CFE55-6511-4516-8D04-A578852A06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865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47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51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3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4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50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34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3020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77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28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402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41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394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6239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260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4927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054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2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96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237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7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26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938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819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E413F-CAC7-4A52-B88F-489F3B331DE7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cho%20tr&#7867;%20h&#225;t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cho%20tr&#7867;%20h&#225;t.mp4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gt%20bai%20nghe%20h&#225;t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gt%20bai%20nghe%20h&#225;t.mp4" TargetMode="External"/><Relationship Id="rId1" Type="http://schemas.openxmlformats.org/officeDocument/2006/relationships/tags" Target="../tags/tag17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tags" Target="../tags/tag19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NG&#192;Y%20T&#7870;T%20QU&#202;%20EM%20Zumba%20-%20B&#224;i%20nh&#7843;y%20T&#7870;T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NG&#192;Y%20T&#7870;T%20QU&#202;%20EM%20Zumba%20-%20B&#224;i%20nh&#7843;y%20T&#7870;T.mp4" TargetMode="External"/><Relationship Id="rId1" Type="http://schemas.openxmlformats.org/officeDocument/2006/relationships/tags" Target="../tags/tag20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9fd8d7fe%2000_00_00-00_00_07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9fd8d7fe%2000_00_00-00_00_07.mp4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gt%20tr&#242;%20ch&#417;i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gt%20tr&#242;%20ch&#417;i.mp4" TargetMode="External"/><Relationship Id="rId1" Type="http://schemas.openxmlformats.org/officeDocument/2006/relationships/tags" Target="../tags/tag21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Dell\Desktop\GDAN%20Be%20chuc%20tet\GDAN%20Be%20chuc%20tet\V.A%20&#8211;%20S&#7855;p%20&#272;&#7871;n%20T&#7871;t%20R&#7891;i%20Beat.mp3" TargetMode="External"/><Relationship Id="rId7" Type="http://schemas.openxmlformats.org/officeDocument/2006/relationships/image" Target="../media/image18.png"/><Relationship Id="rId2" Type="http://schemas.microsoft.com/office/2007/relationships/media" Target="file:///C:\Users\Dell\Desktop\GDAN%20Be%20chuc%20tet\GDAN%20Be%20chuc%20tet\V.A%20&#8211;%20S&#7855;p%20&#272;&#7871;n%20T&#7871;t%20R&#7891;i%20Beat.mp3" TargetMode="External"/><Relationship Id="rId1" Type="http://schemas.openxmlformats.org/officeDocument/2006/relationships/tags" Target="../tags/tag24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k&#7871;t%20th&#250;c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k&#7871;t%20th&#250;c.mp4" TargetMode="External"/><Relationship Id="rId1" Type="http://schemas.openxmlformats.org/officeDocument/2006/relationships/tags" Target="../tags/tag26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Ng&#224;y%20t&#7871;t%20qu&#234;%20em%20-%20H&#236;nh%20&#7843;nh%20ng&#7897;%20ngh&#297;nh%20c&#7911;a%20Xu&#226;n%2000_00_19-00_01_12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Ng&#224;y%20t&#7871;t%20qu&#234;%20em%20-%20H&#236;nh%20&#7843;nh%20ng&#7897;%20ngh&#297;nh%20c&#7911;a%20Xu&#226;n%2000_00_19-00_01_12.mp4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gt%20b&#224;i%20d&#7841;y%20h&#225;t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gt%20b&#224;i%20d&#7841;y%20h&#225;t.mp4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Nh&#7841;c%20thi&#7871;u%20nhi%20-%20Ch&#250;c%20t&#7871;t%20-%20Terrabook%2000_00_42-00_01_07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Nh&#7841;c%20thi&#7871;u%20nhi%20-%20Ch&#250;c%20t&#7871;t%20-%20Terrabook%2000_00_42-00_01_07.mp4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ell\Desktop\GDAN%20Be%20chuc%20tet\GDAN%20Be%20chuc%20tet\Nh&#7841;c%20thi&#7871;u%20nhi%20-%20Ch&#250;c%20t&#7871;t%20-%20Terrabook%2000_00_42-00_01_07.mp4" TargetMode="External"/><Relationship Id="rId7" Type="http://schemas.openxmlformats.org/officeDocument/2006/relationships/image" Target="../media/image4.png"/><Relationship Id="rId2" Type="http://schemas.microsoft.com/office/2007/relationships/media" Target="file:///C:\Users\Dell\Desktop\GDAN%20Be%20chuc%20tet\GDAN%20Be%20chuc%20tet\Nh&#7841;c%20thi&#7871;u%20nhi%20-%20Ch&#250;c%20t&#7871;t%20-%20Terrabook%2000_00_42-00_01_07.mp4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1295400"/>
            <a:ext cx="159848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15616" y="244679"/>
            <a:ext cx="6972201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vi-VN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defRPr/>
            </a:pPr>
            <a:r>
              <a:rPr lang="vi-VN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3276600"/>
            <a:ext cx="66355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mỹ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GDÂN: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tết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MGB 3-4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60405" y="6062979"/>
            <a:ext cx="2303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Năm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học</a:t>
            </a:r>
            <a:r>
              <a:rPr lang="en-US" sz="2000" b="1" dirty="0" smtClean="0"/>
              <a:t> 2021-2022</a:t>
            </a:r>
            <a:endParaRPr lang="en-US" sz="20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11271415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11271431.pn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o trẻ há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590800"/>
            <a:ext cx="7162800" cy="3810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914400"/>
            <a:ext cx="47716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</a:rPr>
              <a:t> con </a:t>
            </a:r>
            <a:r>
              <a:rPr lang="en-US" sz="3600" b="1" dirty="0" err="1" smtClean="0">
                <a:solidFill>
                  <a:srgbClr val="C00000"/>
                </a:solidFill>
              </a:rPr>
              <a:t>hát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cùng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cô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nhé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457200"/>
            <a:ext cx="2472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Giáo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dục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endParaRPr lang="en-US" sz="3600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t bai nghe há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600" y="2514600"/>
            <a:ext cx="7086600" cy="3962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 descr="quizscreen_11309666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 descr="ispic11309682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762000"/>
            <a:ext cx="3436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nghe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hát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2" name="[KARAOKE] Bé chúc Tết (Thiếu nhi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5715000"/>
            <a:ext cx="972525" cy="9725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GÀY TẾT QUÊ EM Zumba - Bài nhảy TẾ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819400"/>
            <a:ext cx="7239000" cy="3657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9fd8d7fe 00_00_00-00_00_07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438400"/>
            <a:ext cx="7239000" cy="4000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t trò chơ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6800" y="2514600"/>
            <a:ext cx="7086600" cy="3962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752600"/>
            <a:ext cx="8647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Trò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chơi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âm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nhạc</a:t>
            </a:r>
            <a:r>
              <a:rPr lang="en-US" sz="3200" b="1" dirty="0" smtClean="0">
                <a:solidFill>
                  <a:srgbClr val="FF0000"/>
                </a:solidFill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</a:rPr>
              <a:t>Nghe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giai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điệu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đoán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tên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bài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hát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Sắp Đến Tết Rồi Beat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6324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ết thúc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590800"/>
            <a:ext cx="7239000" cy="3886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gày tết quê em - Hình ảnh ngộ nghĩnh của Xuân 00_00_19-00_01_12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362200"/>
            <a:ext cx="7239000" cy="411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 descr="quizscreen_1096568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 descr="ispic10965700.pn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t bài dạy há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600" y="2667000"/>
            <a:ext cx="7086600" cy="3810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ạc thiếu nhi - Chúc tết - Terrabook 00_00_42-00_01_07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362200"/>
            <a:ext cx="7239000" cy="41300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ạc thiếu nhi - Chúc tết - Terrabook 00_00_42-00_01_07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2514600"/>
            <a:ext cx="7086600" cy="3886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 descr="quizscreen_1117494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 descr="ispic11174944.pn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11219061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1219077.pn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5B150F2-1C8C-4383-925E-1C6F981C8457}"/>
  <p:tag name="ISPRING_PROJECT_FOLDER_UPDATED" val="1"/>
  <p:tag name="ISPRING_FIRST_PUBLISH" val="1"/>
  <p:tag name="ISPRING_RESOURCE_FOLDER" val="C:\Users\Welcome\Desktop\GDAN Be chuc tet\Presentation2"/>
  <p:tag name="ISPRING_PRESENTATION_PATH" val="C:\Users\Welcome\Desktop\GDAN Be chuc tet\Presentation2.pptx"/>
  <p:tag name="ISPRING_SCREEN_RECS_UPDATED" val="C:\Users\Welcome\Desktop\GDAN Be chuc tet\Presentation2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Khef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oXn5Qgt5tPzcFAAA5FwAAJwAAAHVuaXZlcnNhbC9mbGFzaF9wdWJsaXNoaW5nX3NldHRpbmdzLnhtbNVYXU/jRhR9z68YudrHTQILlEVJUIBkichXiavuqqrQxB7iKfbYa4+B7FMlnqpVtaXqS7VCXYq2VVtQW+2+NHnog1H/h/tLesdOQkIC2KVBu0IEPL733I+5c3zizPK+oaNdYjvUZFlpJpmWEGGKqVLWykofy8X7ixJyOGYq1k1GshIzJbScS2Qst6lTR2sQzsHUQQDDnCWLZyWNc2spldrb20tSx7LFXVN3OeA7ScU0UpZNHMI4sVOWjtvwh7ct4kg9hAgA8GuYrOeWSyQQyoRIFVN1dYKoCpkzKorCelHHjialQrMmVnZatukyddXUTRvZrWZW+mAxL376NiHUGjUIEz1xcrAolvkSVlUqssB6gz4jSCO0pUG6M7NzEtqjKtey0oP0rMAB+9Q4ToAeFo8FzqoJXWC8F8AgHKuY4/AyjMjJPnf6C+GS2mbYoIoMd5DoQFZak7ca5dJaYatakwuNrXW5Ug5ziOEkFx7LMZzkklwuxLGPCl/fLDQKVbmwubVSqsX0iJ7UhU+hki+VY/p8UlhplOS4kar5SlyX+nqtGs1ntVap56tPYqW2/qRe2CyXqhtbcq1Wlkv1Cy8Y3pHZy6RGhzMDQ2y6tkKci2HtH+q6ZnLz0sw6hAOp6NhuEdksUjgz21h3iIQ+t0jrIxfrlLfhHKWBe3YIsfKORRS+Kc5IVuK2S6QLuBAQUoNgFycwPT84gQ/nRqpPheGHKpucaAZIxcKsXTZbd579/MIg+9mFhevTn5RmBnOOFQ2IBjYsyC2TGl7qm22bbIRNxDVqmro6qIgYTaJWsUGGCLSxQ1kRLGcktA1TpEOtNYsw1MAMSJtyqF8ZADhu0+GUB2Rd7FnnbYp1BHjwVCGo0hjrh6JhG4p0htd7rRdEqeQ+faRRpGhe57OwIeHqVdYFA1M9iqFsY9ZCe6QZyZj63QMXOX73LIr5it85Zkjx3iDD9buHDHHqd/6yEPe7rxXU9DsnsGR7p0xDTe9VW6z/inS/8xND+8SAWyI1RbhC5d6fcLGjeW9Zazl6cEuDKBRppvcKYmnwqQHUDy46PwRYCPH37373pQLAFNl+94jCf373Be0FH86OwUcyduRdEeCEo6cuFjAA7HfOoAW2GcCLIPfC50OpulZ4fA9xE2F1FzOFxA/GIfezKYYJ2x+EOQg3kyHd+4XBXna/h1q9U7GrYHh+6J30rYc78NSlz8CjoyBHp3AQRnJK3m5bDe+tWO++CCq+y30djgyNmFTbrbZVEaPa8ju/Af7UYl25tzfv6vlhcKFESS5+9QEVBBsNU/bdhA0UR/lghFtikBNk+2VAUb3CbbcN/Q7PznggqD9kpt54wcqb/1aR4h0rE0JwjZhBKj+LSv5ADDxe86DE50yLFCo9M/tgbn7hw8WHS8nUP1/8eP9ap54squuYsr4uWr1S4kbzuiR0b3C6Uu5G9oub5jXSN7LnBJUZ2feyDI7sOCaGb/C8RhLf4HmNMB7zLZq2AVKLqGOTMPl7VU/SjSueTEqoscniLBCR76o22wDqEVQIpxtx79RAO4KMjKUox7Xsd7+C59RlBC4OfjsKQCVQU3pU3uvLyCi2IOzbQpAd04jqMBYDn3/td7+pPkLeURTrjXXv2+qj/x9XHmLf6KUK/j8KHpewZWdcPJqeoxbI45egSgTXvxdMfdX5nCbJT4387oSGbv0dMeSx6dCQfEE9ME1Tm8D3gu+n2ed3qWvh1eAd1chLqcGLntE3reKOQRk1oJdCoA9ez+bm59KZ1ORbiQSgjb7uziX+BVBLAwQUAAIACACoXn5QoQIJvd0CAACECgAAIQAAAHVuaXZlcnNhbC9mbGFzaF9za2luX3NldHRpbmdzLnhtbJVWbW/aMBD+vl+B2Peme6WTUiRK2YTUFURRv05OciQWjh3ZDh3/frZjNzYQkuWEFN89z/l8vrsQiz2m0w+jUZzWnAOVWygrgiSMEiRgmd2P56vNerWZbRd/tpvZ8nn5/GscNQRGGH8BKTHNhdY43QgrWlJLyehNyqhUXm8o4yUi4+nHn+aJI4PsY7ED8KGcHUqh3WZiniEUu8e3iZYuQsrKCtHjE8vZTYLSfc5ZTbPe0IpjBZxgulfI2x+T+aJzA4KFXEoog5gWd1qGUSoOQoAO6ftCSy+LoASI2+nWPAM57VbXT39CO2CBpaHNPmnpolUohzDJdzMt3XiqvIe3MtFynSDhr1TQL5+1dEIJOgIPnT9+1dLJYFVd/U+NVJzlOqEh5/olvnMIQ5lqPx3VrZZegj6Q3qj3Fmx6zFkfPZB99fs+1u3KGVnrvJ4MBH3pCYGp5DXEkVs1NlGwt1UtVX/AdIeIUABf1YLWKug1qoVzE+pa3AbeMM18X1bTQl4ZqUuYNwF77kJ9i5/PH8ys8J2+67wIORys0guxVbbIZ5XXM6SnbJEvBGewouR4HsGpqSG5S35A9jqv519ZgSK1zKzVrZxV7/SkW1d4oVqFw5Qsg6nQ4WxxCfre4sjompCis5hiig44RxIz+lvjkqM5jIijE4OttcuVFUssCVwqOBOjGtN+yHrZX47NR6E9WrMeSTXD78dISpQWpfooifHI8u7H5kqaz+E5RY9JhQe+pDs2lFQivge+ZYwM3ocyCYPBrGmuLngceVmIo8tZjq2TS+mndZkAX6hbw+DKJtQ1uALnBVE/+YrhDTJntDXeYW2oslD+KMLkHe5pbBEA4mnhSqBZNJayJhITOIBrfk9hjtx1tlioKu0quJl8gp30Ss4qTkrS62CvJu2oaGslHCGe/gL+VUUVOD6x9Je9RIkw5wr63g3hNpRgLLthpkvPn2NmbSspcKzs5/lTSv3v8x9QSwMEFAACAAgAqF5+UIywHYEeBQAAyhYAACYAAAB1bml2ZXJzYWwvaHRtbF9wdWJsaXNoaW5nX3NldHRpbmdzLnhtbNVYXU/bVhi+51cceeplE6DAKEpAAUyJyNeIp7WaJnRiH+Iz7GPXPgbSq0lcTdXUMe1mqtDKUDdtA21Te7PkYhdG+x/eL9l77HySEOx1gU2IgI/f74/HT5xZOTQNtE8cl1osK82kpiVEmGpplNWz0ofKxv1FCbkcMw0bFiNZiVkSWlmeythezaCuXiWcg6iLwAxzl2yelXTO7aV0+uDgIEVd2xF3LcPjYN9NqZaZth3iEsaJk7YN3IA/vGETV2pbiGEAfk2LtdWWp6YQykSWipbmGQRRDSJnVCSFjU1uGlI6kqphda/uWB7T1izDcpBTr2Wl9xZz4qcjE1lapyZhoiTuMhyKY76ENY2KILBRpc8I0gmt6xDtzOychA6oxvWs9GB6VtgB+fSwndB6lDsWdtYsKALjbQcm4VjDHEeXkUdODrnbOYiOtAbDJlUVuINEAbLSurJTLeTX5Z1SWZGrO5tKsRDFkEBJkR8rCZSUvFKQk8jHNV/ZlqtySZG3d1bz5YQa8YPq6cjFXL6QUOcjebWaV5J6KuWKSVUqm+VSPJ21crGSKz1JFNrmk4q8XciXtnaUcrmg5Cs9LRjegdnLpAeHMwNDbHmOStzesHZ2uqJb3Loysy7hgCkGdupEsTYo7MwuNlwioU9tUv/AwwblDdijaYCePULsnGsTlW+LHclK3PGI1DMXGYTQwFlvA6fnuxv4cG4g+3Tkvi+z0YFmAFNszBoFq37r0c8vdKOfXVgYH/6oMDOYc6zqADTQsDC2TLr/qCO2a7EBNBHXqGYZWjcjYtaIVsImTEhlg0loF8bGgOTKNmGoihmANOWQsNrVcL2ayykPwXmjLZ1zKDYQADA8RQgqVocKoOrYgazc/vN2rQUyqssfP9IpUnW/+UlUgej0OmnZxNSII6g4mNXRAanFEqZB68hDbtC6iCO+GjRPGVL9N8j0gtYxQ5wGzT9sxIPWaxXVguYZHDn+OdNRzX/VEOc/IyNo/sDQITHhlghNFaqQuf87XOzp/ltWX4nv3NbBC0W65b8CXzp86mDqOw9dHoNZcPHnr0HrpQqGKXKC1gmF/4LWC9p23h8dg49UYs/7wsEZR089LMyA4aB5ASVwrNC8cHIveiDkS+vy43uIWwhr+5ipJLkzDrFfTNBNVP7QzVHUTIYM/ycGvWx9C7n656KrIHh57J91pPsr8NSjz0CjqSLXoLAIAzGl3q2tpv9WnLdehBnfZl/7PUMhRuX2Tm1VxajWg+YvYH9ivq7t7c1dvTwOL9Q4wSXPPoSCsNEwZd+MaKBY5aMBbEkAThDt5yFEtRN3vAbUO9qdYUeQf4RM7fGCkzf/LCPVP1VHuOA6scJQfhSZ/IYYaLzmYYrPmR7L1fTM7IO5+YX3Fx8updJ/ffb9/bFKbR5UMTBlHSK0di2njad1hdneoHQtv42tlzTMMVw3tuYIWhlb9yrvja04xH5v0BzDgW/QHMOEh3Q3LMcEbkW0oUkY/UWqzeGGGU8mLejXaDYWssYrZKx2d2xsC8BGgB/sM+L+uYn2BPyYS3EWtBC0voAn01ULXKx6I46BYsifjLhI1yGOcWSBuzcEBTulMflgIsy9/DJofVV6hPyTONJbm/7XpUf/vl2lD2/jpyoQ/yR8QELLLrh4GD1HdSDEL4GHCHT/X2DzdRs5SVifGNzdCvCM/BpIxyJPhFWTAR6lBzYwPxObubvD9Lsr7X+pUNFV913TwMul7gubwTemU3A++P55eepvUEsDBBQAAgAIAKheflB1tZ8AhQEAAP4FAAAfAAAAdW5pdmVyc2FsL2h0bWxfc2tpbl9zZXR0aW5ncy5qc42Uy27CMBBF93xF5G4rRJ+03aFCpUosKrW7qgsnmBDh2JbtpKSIfy9jXrYzKfVs8OX4jmciz7qXbBfJSPKUrN1vt38L905joFldsctQ5x16CToxvJixj6JkvBCMREh9OHqUNycCMybCmabNO9gaz49I+GdOufFxhVhoRDPY4RoBvxFthR3+OYo9r65dTV6j08paKfqZFJYJ2xdSl9Qx5OLFLb/ECJY102fQOc1YYDp0q4s8Od4NIXwuk6WiopnKXPZTmi1zLSsx68q/aBTT20++3AGDx+HzJLDjhbGvlpVx4skDRDepNDOG7fPeTyBQmNOUcc934NYfaGDcLiii68IU9kCPriB8WtGctbr0MIIIMbH1anVzCNHmLFvZHXFzDREQnDZMt6zGtxABKFWl/vEBlZY5dKSFtnt+RLmks0Lk+9QDCJSDy4JtV/dOhbrrj0nwhGT0hBbY8yu7Zgf28CPN4k/XRHmnyFGO3QXLKxENG1bhhDxcxcZTBPafydeZ4RmZ9Ta/UEsDBBQAAgAIAKleflDSGXlfsUYAAMB2AAAXAAAAdW5pdmVyc2FsL3VuaXZlcnNhbC5wbmfsvXlYkvn7P1paarlPY2qaZM5kZblUbim4Vda0WGOl5p6ZlrnnyqKWSmWGTU1aLsg0aeWCmrsCFpmlJpq5gYIboiIiLoCCcHA+Uzmf4fu9zj/nOtc5v/6ILuV53vd+36/7ed/vx9unT9nLb9yycc2aNfLHjh76dc0aScaaNRKpMlKi35x7e2dZ9N/a8F/tbdcUt2lOiH5Y52dz0mbNmlKELN97vejnDSFHXcLXrFHAr/xb2xT8/NKaNZHnjh2yORvtwRhwRf/U42LlFbcDtAaw5oPTUf91ToY/OHVs01ZuiZdJtDkWlBF/w3bHnax1Gda2P6b+fOL0kbKj1j4/bcKnZWhe1vy5d1ZtvfSwHeSXJWSUMOZjWE1dwcu6nsnJLofjrlrM4mK8K6H4HO5CwUuAswoayR/VLTClQMIXluhoTz5/3N4qtodwUxFUTZx3bGvBnbNev1TQkG0RZSJYjlvqRHqAW52jNFl1UQDXrkMn1bzi10qJPhLmjGeIAWhMNp4SSy+KWndbelY4nLrraCJbcCNj768JL1SUiIQq7cefQBnJilJ/3zVoKPXHJuDBrpEIZWIcfwTgsHGqVHJfuQPwg2n2xufWFJXq0JF3jaE2DjxvhfYtByMu/YeW6ENGMrie9U6YxB6/g9xo58+0iO87qJLhuhbl/nRfxbLhVj05w4Y1kqKPBktJo+2ChBf44VfVtrz+oz6xKuN1Era8ekl08i+YL9yvlcrbckuBLf1HC3RSWg7BtICIlut9JmFbd8TvlMbFCx5fxYyR0uqdf8g9mfS5E3u8kKWuMl61strN4iOrVxtTy9hK5KVqVZ5Yf9YLufFtz+E2c27GeZ/Gv3j6D2PVa1FQ5MPhV7tzJYKdrP0BVoNXH36+9UVAL69ikTDjv65VMTu6PjFSvr1f6v1869/3rpEckUpk33yrsv/MWpFemxSrt/xsfPGrcjICBi/Z8pZ5HCdWQ0FLugF62Ds6Xd/9QiOz/qz1+kdnRAtLHqhauw+4/xszCYfh7HSP2CsR9O6iLryiFUT5M9yqB+3peeRC6WYRi3ooKD++4MyvOlJfVVEjtVmdyOyveVUbySAeDl6qLcnBpXAw/zOJxkT20Awn0BsDYbIZpJaje7pt17fVi9THXev09M8jcl+lC5fXBJY3zXAKnNBBjDMAKa6eU3E9EAoxiR3zeaJ2BCAEcLD2GQgK+EX8xvIX8e3Fa5+Q1jzOUf+qu/6GM7Y8DJizQz7OAB8rl4TQnmP1RTfi5parOUDA6apiOIicYg3wFox9zFT1BoFGnknsDqneKMMYkXZL/W2L0RdG5FqN2/escCLTSnqzUNuwFUjr0LCCHHaIPQWYS0W+sJtsmdje2rQ+PqLFzC3LSFdlHCfyGSn/IMlLsZe/KipUsssOnEivwVN0eu3R3F6nWur6eG7wfBbzB2IL4YT8dAfJqjKo6a5/6cmm6EaZ5MCqn96CdlMIQgq75nk4Fvl0T3NgCoXKc+R8CKlhLQ7Vt1AfPd03zHFMD78LDWn13SiG7dPG5TTMmOOb6wpxyHBALITq2mYB73dw6c67kgdLclOosLpsvUXfontX3KxA0E1X1dk87Nepl3M4jdl0+HEvraYtdOhn/emHaDXg/c5CDXnlTlqRYikzj3h7otm36eBDHkif/JDZhNv/mVakdoNXxykTYwTrrnatIb89h+zTUiYia5osbzi24eRSlJsv5ijL6aSd3PoboNMhZq9RuV9wuMdOddkSdbf8a0ztvGOy6pGv4Ja0bKaf2b2JsHWNtdQmmXu9inX1F0lVUJNHrt0Gbg+x2weD68xKWw4uzKiLc82XyWyZYTo2AGh7Zh3Sbv78Ee6dQa2Wvs388KPX58nvykbC8REasrXqhZVJ7CmWARgL9zyumoCG4KYmsmcX9w36Rn9cpGKWqQfwVF/52dcw5YwRXZoysJfOPrknwN05dWIEk0WoXbOl8+76gV4E9aZUVSpExi4TO23AHinpAQFs1eibheQDzAMWmjcA9EfYC54zZr9bG5QHxI+ZWOf5JX+JVTVTkaXse3fCS/yqLS7J7ALP5ZMfeOjjNN9YLWx/U9muRcr0tFOda/MeVOdur343fsPtvNS4W34pIZ2es3b/o/tAxiI/Pkv/RuAeAwpBmttoMpp0tzr6vuf99IQo94Y2mtTDiOalRnCpVuYRvUPvyZVx2wubYkf17GLMb2wLyNDZ08xrg6u6zRYIL8JKA33RUHYWus4J5mgASWS7Hanh210ALcRsEOdfwHJ7tRbtKUdwGS0xvcw0Ln3ok/Jg2HKefpSjP+XHsYtLcoV4wiPt0GZaS8TdmCNqez3NEfv4Cvgw836LR1ZZTZVDI75q93wfckqDZRm+4+5OtOqS01KCft1QZZ0eU3vH0aQbXKHb5c8VU+4EMOGVU325qWb2abKD1c/lTUuIQMLZ48CTuuLUKWJs523rzdp+16Lni9fm8dvYLzDUmkL+tcKRzz157TneYWbIfa1jULb5R0NrNHiWl2domeXU9iqrqTbERaozQjvC1Z/gQXc+72H4QZuR2R3u6N4MNSxXpgOnKhDQH3U2dQ9UIZ+uac5voF33Iex+H4/k9KHruPsLR35ABhh2BRdNJLJZksVHjqWuqgdb/H8gzoHopby2KPlNVCVOabyJ2xHyJqt66VhS7dQm4quog8hYLe+KeqfYCRSw2wqZl2PHbJFVok96KqAA3RGdm2jh72Hm0G6gfbAczViueyhowHGih0FyRjgTIGs8zD/WKistViTWPWGwwsVloJO24MWtk3X9UaCfBy8FC0Kec3r9wtXYWSW4ovQKfmyJW2ShK+jAXnCEKfBA8NQclT3q9KBINmOxrlpNeagC0pg2B1Ei9eewMxxgoDH3acJJIEM9Fl5lf413pzo6mFtSPYvlDt0cT3598AaU3JQDnCfteVtu/osP9/NSbxR1mW2EDHFsmc3oe4Y1KEcAQox/ufr2ay007LF+0J6DaYELBDMyLso/wj0nTIw/T8UaaSPLcrSNBZlr9QXuIO7eN37q3LCjMW06zD59cEEVFNtfmeXE/oGGIfoGQ8mdW+mqwrYziuZ3IentOYqpGlJ9gZxy2jKtRlA6QAVOLPYV+ujrAMrSFWdaUrbGvN5eVcBX4M7C2M4ebQWa7zxB0Wj+tRMA492c1yVOQPBSC4rr+HHBMltcYnvVnuOwF2FtzsHOebffjqE6foJTJHGMgDfJc7vgXYSYox4waX5tew7KoNsAcO98UHAiYQp1j/E+zZOd3IQzhcKq5Y2YWSaP0lX3JQNnqT3Y30lbOhXBd3uWg6r7nZuGnIqpnb096zvdYNiq4mRqI0KORG1MHRpPnA2YFIVzrFzVC7770i7cjuDqtsX6+Iinu8N6oYS1kPTATWLQQK6LP0IpDTgcfiMiGS7zG6vGGx2byJ7akA022gbO7hmwxx73V+edKKTUwrMC6SitTNpvZMpmInjpSfl4kukBwcCsOADyJJnNj60w52T7BU+W2AOTz9NKZtxvBsDg/KyFvgiXvnBN0hm2Gg3TA0xsKE1RDL1/qe2VJPtFRBHhneDlwl6Ziu6aLkiSuFDZQnxVZXyDHuIfob5nuxoVSMCX5FBitF6bjqli6urIrlkO90TVcCBK3paaNj1L5rrTaOG7Sx6KyveW3Br5tInH3l8Weyd/QJ6hrL9vpyJYTyfRPvdjfkO6N0ZTkNNZVJcPBGngEOT+6p2Gm8eeVoEevWoJWX627mc6SuK4CFOAYA1dO18of8NrbpIf7cDr5uRGF0eZkDdLIh+BebLf2xNi5UrvDeL0+xWtkEIrubnF02WQOO7v/sc32HTbrT/1QiweEK0EO9lXGb/VG9bJyVC0OzGfR3PsndtAzRzDTHDCczTjftFurn1p3SIekliW2996L93ge+veEJNVV+MQR9l8dBbGGT+MiLFnQhTgBnhwC6/PVWpny68J3SKAaGwdrrGtcz/+yxJ3Ncx+8Ud4zEM+cSulP3Vt3LrYdYlFeQFcquhuhJzLTRdLNeRhO/n40dKtIjAodBKH70S/m/wbr4qxqhJR8Qen1kPrz1r796z5GBh/giD3Nf6DrP3TK0S4UeHXteJq+Sqo+29JREB7RO8T5OST+DyJ3Wkq1SIA22g0lOLJH262ieLnFhxZnWiaGqbacyih+mXP40X9xdltWKzRPVmkYD4/iQ24Ej92wDqPmvStlGwrb3EXSQs+t4LO26/eXY3OnSRteR6hjXBRd7QSHMXyaYTSVVwpEX31VU4nYHZvE2U7f+PVTJQUJGTbgUFpxXymh58AVCixu4S7sb8uijmMCqcSqC3pA53THpGE/V91p/b8khdNlNH+1BPWcd96rxeRZL9cacj0JZZqAYp/hC9E9xQ0gZoUvlLoa5AkADn9k9MDdQ/itKDzHV15SL+cmMtUe3m18Z4G3DIJF8jn4aA89ujI+yyfe1fyAciuX4q+qlwgZ6m0lh7gyXsCMP7Gxt+Se4vskcRQUj3tZn3xn98dlbSta5/+ZYvkNyS/4hi28jIM2QGj4sKasndr/vHdtnJZRvFzo4Z//HbP5/h2bPvWkTtP9K7+Y6E1fy1/539a/nnNH//PLD/1I5FJxtTFshpVnQxw/Nnm4+vPDtbvnul2DXbnM3Azb2QL8pEw4msoSjrKier+u98XhSwZGlqUNx0TtdU4mMeuxu6X8RsLixqEfIJQhmFrsYqOinyrAiP0t2lRF5Ir4ZIgMtU7m9phG6LKLKg4jYRg6/x97dRVr0h/1XOiSDmbW2gt94CysGY0fIvBKhtUijyPavC35wX4G5d/I7IgJ8MAN6oAzq/EEX1rrjHsassqVbW4/e3qPWlmj1f5np+1P0WvmFuy8Xl8uwdzTRHL0fUbPZT7mCjiewtESS757Yd1X0WyBq4KD3astH8qkrjvq1ZlGPvSNz5v8FiJ559O7fjG/aS6EpFzR28lJraV91hYB/A/P/rqYaIcUXN2xfVF/Z526L7XX3k/TRBZ1MmN5a1yei0KQ157YSS/crVRW0VqLXFaCdPbDzZ8yyuxIj/GDN9RLIgXpbsFhfYtVhW+X8VeFb8BR7NOfPOIz/u3lTNVnCDOK4kMHRXfzX2x96vY8e364aKWdOqcSDF2w5dufOU9N0eU2NDVw3iRjm3BGMnydw6B6l/FTox8LHIpL/RKAftBd9P/qyajQkAQoWC566/nPVkOP1+bKBHLsfo1n/VBA7UVtbELk5OvpQFZ8+GLs9SuBXqPk/IMpi1f7PKLlwqOuW5JsLjBeXY8fcf6hZMJgiE4wOPwOGcSJ44KW7C/68+9kIln6edNg8n9FoWKdpBEDpgzffKC9Kbsy2JN2tl6TNqdPu6OC6M2ewDpPnbjIzfinZBiFch5/HRH8Ln5G0yLH2F7Smi8nmL3zHqPHZbZYi2R/yBVAZtn9BNIS8vU+Drg4kHgtDQl1R6JEqPk5fH7NDM9pQToZBpXhm0a1N/LjQhmNdSMH0ZumQTmTpvx6rt/TRLD/oVjl4fmsn8oG9EOYw1MOXo6Ai6r4lnArKCr59KtssVQgi4+Hh8MUAMOkGIbdc4yOzW0hoBYkyDSvj/SrfLmDi6LFwX5+HKgzTpqqTRh60tVy2lPyuZ+n/eYngkncU4NW3p8pXvzodPkzX9yJrw9q7aTkoeaGiUxjFeRlO26m8UEsar6zcnCz84GYLkrVvMBUwlRsSRFdxZ7bpMYI1QRzOxdhyuHJlmJ3Avo6IyBPPLyeCDnIEM859npl4uWuwqcTJNppKpgwpOe/ttVe3mnOe0Ed91OQJ5YN8KPPnqQ0ZJHno7+DcxwcvuxtxxiNxrghJvmizNBbcxlo3CKySHMO8wU3QTS6Ugf4Q1iTlWJXbrz4y+vuiGkqFf2ucGsOyHY4irM2PL83kp6f7q2mNSBPDZMZJ8LLvqlJDHCv6KIVq4pJmPxHv9Z8PO6sZ8L8Y+npvMyd4lZxzTVtMm19weJuR+6h6LBuZSfZcWkMN7HX5m9Zf+3VqqU7qhYypkP6CmOURpgyZx1LRPjapgLD12671ZBqa4QeGyKEwTAr81v4jVXbe5CV8mJyXgYj0cun7M8YyeeVSSY216fj++BDeDi4kZmXaEOEEagZc+iOK4JO68ETk5gr0982m0L/djzMdPUNJl9HrhsXMXMou0Vp9MzxDtajAh850gUK636Cbol3SDYLZIhK2Vc1VLvpCdOwerPiqMH+/PatTCMCq2jVYwXLCe0B/ApsJ2Wt1GM00HHnqe6qmjHOIYghubg0wvkSNS27qfdSTf2k4rsB9zEUTgzcoqXFAy+A0kct5PiyIx23MRNbE/If1dFERo/2ilGip6jRrJIWiWYpOMFuPicX8lMIvi+3UTFnBKfGTsJJ15VbUtuCAYbuiVPuudMas1p1e1UmkPkfwAvnBFXfzCI/gNgvXfJxbQ0drU0KPkzArO90J65VDk0Y07YTJG1qsSSrdzElmt4i76uaX4pj9QC7hjx4IzbIHRfK8Zt73XYQDey4pQiNR90qIhLA/Y6xyib7g6AsRPaYXV8QZpiDR2Mzuru3iDG7A56gHMupPFQJNERe9wZQTgUzEfhThX/YtR6PVJsou9TfkZQfAuc7tiEDdhJYdeonWd2BYtlf/nyi+zKPTmTsOcenOo4aLPdVOSFM4ALJ8Qu23gISS08KueDmAGxK0IyY3t8dvL1PVWrsjY6PzAXW0UIx3T9TALlHiPQfpnEOS1tq5w9caISur/gc0xwsRisAiPH0N1dAQkW0zaUinQgmDIi4Ebvw8AJC4onxGRfclzek/KkjgItPFFxeVvt+DMEOWoI+inI7MNtcfw/uHsM7joh02m0TtDuDTXDjdcgeKOYpQJxUACDkzOOSRn2DnVkOlmdfY7QbaZHIOtTTl20FeM/yz9d7Bhy2jftanVWCWmBrD49WDCogHNAGNuL8//S39ruP9LA9Icz3REoButxtSl0wMFtzS2t+ZqhgZBFHW2zmYvikq+kdMbPBH0JsGUX9Jdq8sIEMxy3Q19fIjo7Uqxp/1MOHpJnMsZOU15pASccpx+r9vsx3jWe3CMmyAz0JbpcUKW6b3tqCZDJzokRiwHMqVfiA6z12Kvug7H1VfK3EdaevNvTrMGaUg+O2gVmRKxY4OpgoPPxwohMi08CtFuOk2Fmu1g5qKVYXwBleSG6OB3yYn0nSrNx+5pg2Q8dePKS8eb+kV0LHvli0eNy+WxHYcUAuyuoSWaqZtbn9YDT64/Ej/ZIZ3EFe/69o9/6IAoWE+oMsdQW9KID8Wyf6w2oHK+4KYYlnCorJsltzXsZiB/WUTKgYlncl1UnOSRA+E/W8J9eBv0mznWuZpm3tVZBMa7zDQYTEdTm31NfA2NHMI88xWLfxcf+3VveLQ9nxqLTuWlVgfS6RG/+qztxeZvElQAL2QvK102T2M/IutjASw1FrlUHSXbLgffEBBP5TDKRHVJF70EbRB4fufgmD53XScL2DrDZd8RlmXTk7R3ooTx0tOsnPM0ksLUS/qmmCrov4ekJcTkZ8POYJgzV4Yq54sz/Ddz36gdSLCk92kAwxBmcaDsjTvG1LhNbA7AM7MwzSCPJ+cXI8JsXAwirypO0Gaw45o+9JF534O6CUhZfIDaPJ36a+ig2wdzb2cKztvSGOioufMKmQwtjM7FVy7PUFh/AguC+2BYFsGtcM6w0U8s66o5NFGn9Le6pKDT1nDhwh62XOxCQOgxbcIStGQjxAZNyXCzmDolFdQ4HdlKvNs1wTqKWz+J278VmQgdMGttj/teFTYDGIK0TUS/RmabBsXf4GxiW4pw78U1H7TnG0AsWnkFk/7goM+/R8lJcwoK6LPp1E9/e7IuNucoPwZsCD4O0amkVhWKhYkuz1avuyyTD2ehc0i5csScOy77xdpciz4q6XBo4kCQmm+hm/WkC7XJVVLxGYscDPZcr95SLa2PKZhEVZxIeiE2py6Pbf1M5n+ArtivzPC8oNdkdEiY2FSDdDpW92V3yP8rSfWT9qWKxqepBytHzzusfie86XRabiM8bPog1ESxM+cPGgoYysS5koCd01lAxqxHbHTvob3fxVnE+L7aE+lIBAU8ldJ3EdeO8tTqfRPF8nsOkALJHjhtgymtDR95NkjHgp505I+smwy+A3cVoDpmB2J5mxZ/Ba8RdNGEJRN3pEVo0g1jR9buekz5se24lxB0LiVEhlc33rLSgIjTnXvckv0z+OJqF6nYQIzrIqOaQYuy6WW5NzNzYSgML4Qn3P3fYwKgKpngc3pbqBNEXAkONL5/cTNekn8VeHEjvxQPoW54qNjt9znPribbKc500aSWabxVbZ5hKOduv2fsDsPvK7dtb43HFukBKilAB3ul3dG++un5+VtypqiBnWCJ5/CPiShiWRXHL5wZD9AWZc32bx/NPeRaDXeDO3SECIwLX3a21WoSFSZkHC89ATK7mdAZvQZ32cNtVZeFXX8Q2+jgzt1hT6LgoeOiqHTkYEQZQFuNaTKX7lUnscXl9eEfT6elZFSHA5mD+By1e1o4bAfM/0XhGgXL5BKdWqzFlYSoyA/RmMcQZxo9r1cn/qM2i+sdn7EjObaKFx5CScxweg8Y2iTSyeS51oUVrtvCkCyLDb89+UDq9uvhITQ6r76TOlu3vaYHSNQxfxrurnmQJ5bnbEYQUyRpgqZZLQbRniGeROJeRhLPDqsHrsDJ31J/r/Khgx58hM2RYHfQs9HiSPnhhhEIFTqiTewLf1aZZyjH6wNlIgqwUfSxdVa/ZYzpsCYKTK1MOC+eJaobM+z5J3IsjVEPhSRTwkSO7O51k+IyND2w7s5HFc+ZwhbMqJBPNTzjJ/AfCW+JSDPz9ARNLbJavuuEIBZ+mujZarRlecBYLQJXLLSgvma5v2oWCRhPA7PbgjQxSHkFWzvc5QIpSSj35oqPST/rt4fsynXhvruOYBimrSmv0VvLsDXxJG0k/Y6ph8pLVdrHO8ruCOtGHFW4LnlejzczJPcpM9q9SYJTuNdIEgnPncpbC/IX6KKjz00AU8KoyXck4dWJfPVqWQYWMhFNnYlDQJUCyOEliTWLAze524MQPQ53DOnse2dX2AAeL+e7kqq0YBl3rklNQm5EtOHFUrgvPm+opcrhmrz6a/9m/2XFpro4cTvaZS+XAq/Qftrj0FBTnLwsDNompCRrJbMj4BXOI5ZuLiyXlpe1anDQadBh/2rL/IeT0QN7QEj35DXO/JQhMnHsdjdeeLJ2m4gdmJQ6pE0WUfvFHROwyKL770fTqOZgBRGHB1BLGVzwkLlxzjpGNG4uBDPWrc1cmjFqBAvdkkkgdtkEw4wswkzxETCFvYzn/SXm0FZgLV/xDQ6PYI4jv/J7APE1ATSi3j1DUk/f/mU7CTb+O6qNnO/wB6PYn3RwP61uc586ioKSxTB2t2Q8zLMqQ3Xx/J1aAOCzuoZp2OZN3fxbcYQqlcGt9D5XcNTSvh2MgvaSZ8EXMcPijV3T2Yet7KZLUJXlAeTpw0Ofpusiijl5OSXBm8CK52NisiSC29dnpS41KUnSq4V+o8Qk65XZ6J7jSx72sSphBN/brW7SuNUeac66IQ8ubfnEzugtKzqJJts/W4eEUAKzw5B3UNPUBQ+Q1Q3jOvQqYY7qFyUavSUib70Fx6fj2zwWa0x4Kkp6fdsj1BHMNa38uKogwF98a4Uc3h59JeFUktu5de/pI3ikBf1Zc3bM6EWSkqmJGEltKCCZX+0JUzL6T/D+XZEIfarmoinyQFHIRf856Pdn930hm5RIeRYjt/0Pir4G5wemBOj3piVjpKxXnvi40WL+ykeJgtTw/2eXkqeKyslHipaLKOrCdNnCrV8i2+gq+e1Y2Ai1G+/yQ7o0lzlZXGxpitrTjPTiDhSxHz298GZaE+0vLbPvHBthK4tuiRIyLpUrs++/dMec/RJz7R3Xc+K89M9TKntl0xs8eQ6Wnii33/WPXKVBehmFb96/NKFljEQS73lQd28We/D22wPQfe1gd8e365XX/vd9VcloU0LZRrT+gZ5x1nbTUVzOXUCmVGIkaUDH+pywJSSJRVGt93DBXwQu/YLoyVzP+yN/aX5Xofsbnv4R8npBtx+t0sMLEsvv8nAzqZ940EloMcBATKyv+kCKFPE1DxsEWPgbD5rY14PhUAzSIU0MoEgwbCC4u3EdALi3A47jwASFkygdQ10v+DwIr8FyetLla81bvUveH311Xk8sI8Mpv1/JebrISsJrpwt1KqnuxvAHm9I9mAPBUaZfIKQRddorAUVq+cfTofftETpIHNRMcb4Q5cnuVnMtyIs8gWM7dLcQ+kziDNN/5FO7iHMdpvKN2JbcHirOaNlc4WdC9WsedIhfRssNjTJy2HdnWjwFH/Rqi2luF2HMLNaeg2WIZ0mvAll1txhUCErzo9eTokdSOkhh6917g1KYg6Vuu0ppyRE25zy7ZqwzivALNLW8yDxzu5+DkIZaX2kq4LDD36SnR0hYhvbrsDf9YWoZhcXiWpbg8bm9FVDMZ8QhMgFqW+KX2k8hjXoO5BW2r+SasVEtcVM7FTqfXjU6ZGxiddmCIfM7NplkFLfZt6JtvPmMNFflL230I/yZr6zRdqelBRxJ7AgXEKhBe5wpeW6d2ZaxSIFV9/GA5pSbcL2LkXeo5y3mGGjrCbjRAMRWhWxw3cdzzApT9CjkQ7T14E8Af3J3Hm4FbWfKGbVpNxwBIZOzQUIc9AMNt1W9p8X0Lur7Ghbz2LajUYZWZnwfkXvXHwZaXJofgACw3ZuJZOvl+5ohwDpNR/E5PgndTERRdmuWDSbYb5WzdAkCZC3aKUgCHTXjgAKq5s01rremb0Prh5ZOog/kx0zW0HdLMLKdWUw8jxC7Usp7nYnPjfOk9xzzKgVR0XAF4W0juOc/Vnn5FRBxRookyhyVjBljCRY+i05jEdpDmdhzBcWT/NXTdGhaWgwkO80doMTN68kELL/psYk/5I6hv5zs6sQ5eCIKAHSyszGEjPQpDt52TXLV2W4v1g3bYxKdnXV0FTpT7xiPC/Z/TUcAbkfyH6CHmH+mg2MI5TujabfjRmXBfh5WxXYqxG4zEDBOstCKN1+vqm7VnHSxZb9uGjGM/zZ1TgCIo6fi2/b32hEgFX4BCOnJfIpZ/LXFaUwEZcY9CLeEMhSzyr7EF9uMenLoaGxC7RvJzzNbcqWDet+ge7Jc/sIHRU+xeN36OoD3LonCFEcChPp6H1OgQc/sMjTmLw+cCkIA2q+lQEQmAQL+bMUttYT6JO1FF14O/t5p9r2MBZ2texgb2gs0tBY2qnpCmSezSZMEDeLu9GgAbVqNOhM8ZwIm0A1Qokw4zNS1vkuS3LSt2swPKV5ndzGBlNG3+bLrdaLg/RICdugKQZaiX+dRyIYlTfKah//QPxLn9yv37nzfxOTFUpcXojUv9ubUTHrNTexEe01x1cqcWXQNDijGIjgEsVfLIPhnQdfws0Jgre0ykZRpyLaxXI268XatiJptBi4j/tK2P8i1aaEG5x/wRa5wV7iNyZrkuPXPAzURafz72uD9Bm0ePnY6Sn16ZM28ELtdJsbn9Mx6zQ8sM9bQ5jnJ9eMxiHSS6v7Jda+5DT+3Cx4WdgD2mU4fRXSJ+fG7V32TXAMoDcbhvGq+XOyDLMP8TOC2P8NIaoruJkPcgTkDHkfXKmwCX6y9mQBJ7+MRKtUdaaG9/A3hHjwyD2jnimsyOTkPeFBnwz38aMEt+ZbmfQOAynXpR26os00LmyPBYQiMIdMr4WT6Qlm43Pzds2w+Pe++UzHAHk3x2xtZf3BkL2oWdSrA664+AE6kFkLT+SjQk8wdi+PvlLGYU5WxBdC7FXNhBjEzdvCoB0XxyXfwJcMLhQWwYtfmwvpsq0UcNCtqjbxu1WBHKejz1AnFlmDfg80Sm11HrkJPHmveEhy0pi7TGJC4UBAR1eyOlO3x7ycYlNFqZE1CQySlTZOp6ms5DTzmA9+jR1KVvcK+5hdyKQ2vk4abf2NzbeGvxLW1O2KK8lvd5OBzJy2qfplNW163BPSvKVO4tU7WIrRI1fbM80v4M+/eIOJoeuKlF970iThqU5x4lBIM+gEAaryG9nR7Ffm2inp3ze1g4eLgFfZn0c/kRRXD/cez073OgQ/4I8syUOsGXCpyiY/OhvSIb/goDkQkLoEMO4LtrQnxZkOI9xB628be5EHON51uItGRiFgjeFizbzPKYhzUR+kXtBiGI59ZmIcj0PFdFZ4/S2Fu3I22sbEMTKVwX00RouqwEnjAKnCu9665v8nZ9sluTXSEhRMtTMJu+Psrp/OqanQuWTJFjmJ8AJj9D020oppZNtKdNy0p4Mq3wuJwqWtmLEJrDyubQIBUfK+uIratmVmLUnK/5E7zpFbbgxQM889dgyhWrhRcOG6atMMEwiqy86C6FX2mhaWVIht+3DB9uUtLbjg0285iktTBNKabVOTyaqMQavR4I2bm6II8T49thidc9Yb6kGmkmtNJq+rEVTS+ockDFb9VlS6bbygHa5VZL40/BiooU3Sn2fB8atlBwo06vYDVoaS8SAU4ZUdXxw+QPQloDWdmMZU+X6wu9oMvfkoSfqFAp24L3hKWjz1hcFnFYBkxrW8vPUhyszI77qq840VX3beukPzGE6xbr0wYtSDyr01fuTvmsktF45dloOY5NDCiITnuCXA5QcrgfN/bYj3/g5euBuqg6jOe4m4YEifHT11kv52IRg0dRAxfPDX7Wm5ltMUCv41K1+o3r2fJfZYCLLvn84MGCU4LO+UER9OyiTx8rWiXl2QMiskYzzuUb508n+CGh3f/DeI+1P1PbuE9Kxezieo/oofUiLOm3yh9+E1G55d30x7lcuAh9F29hxnb10npXDTvKMIB/7iDlStgXrswv5naprZ5fLBZhUJ3krSnnE7RWnvfFRwbGQ+5t/TbUGt9OtrtaJr875O1f438XUu+vGv+bujo4iFr+3cnDZVlU2N2AnP5w2Of4hE0mIULBcgqO2uMBDqT/vDIVWB4gORo+tWpOVGELEcfBMIum+2teLb0zxWoXZoc4h79uXJ9vqBRHYFXxPzs6FMFmbgKuyU3b8rgJ531WHwWp22Lm7x83+0HXKRi7OKYsPXmhfOPzBpSeUgLwDS8vvb14LbFi7ax55KrhSmlFBlxBbixfYndI/8a3ew08hUs9SexfKHUvUFuCn38+mvothcowmj7aPSqWSEFb9/cU57vbxbTJPwsUFY3/qOXeFWt/T8ilshsrK8kwtrzwMfn10UfA3zrJqhPZozrm/adzXqyVHaGHNPJpIizui8ZDTojccVjngcrZhJHzok7q6NZX98uuCb4V4C/EP+4OYZIxKehLrcgXspvFrZOiwOAwKZ6H281G9SRajhtgDoAfrYAD99rrV1Too88k8s8mlIBX5m9EKIl7DzkDEWG0jpPKRONfm679uSfT6kscRUmmyDCqggZqZRTxyEzTYI/EVHdbdu1PPyRY3GipHdyqKn1xkVp2EXNxiRtcmNIAesI8UVKyMZEuRxdBBTAveI9gKwpIliWRPGzrkmf7NX4hMYPjvyrLSxkFxMeuuy2jvChUfvQ03RAWd8upVW8MN23sdmoPb2mBrmqzLEJ3oN6km3bX4DHPGx5ufLv++ZQ3QnkH3omvL9DaXh9cZ7ijPODPe31HXUzivmhgWmqzMnH/iUMIyu96Tnmj97PzbqesVW7AnB3U3K0U5xCjfK2T/Y7ytveAWK7OoJYnuwpUMSSqnsAKzjwS7DW/caxkQU6DxeNe4wsr2z3brJLl7Q0ukfcDkHpMJMLwAeYh9WAjbgSTgZ16djeieeJpD/n4+nvuCdXWKkeqFv5oAht9rExxsa07MpmR+tB3rukrnBARA0osGs4cyXiPwrAoGTvsIFLUfWft1/TNz9TKdBkJvb0QIecUMhGLRxoQKFYMapukc6HDOracrREhw6THSALKx6Vv1KyTUCc2ddv59yjlgO38ecvyX4L4N/k9O8qDY4+6qefB8aS5nP5Z2MBJYErfU7XOR8ApZf/hKF8Hn8WH3HrDtNe6Y576BiAnmEl3qNkFrz0HYjzXXz27zR55DRx/UTAQWNf+Z767TuXokdZa1oe/BcBoOJ/wBySPyBh16HgoRCG8zoAmDgrcpcambDxV4/cV2m8TGU9/7IGNhcG60XbOVChh4TYhHc0V7nvbNF+612N3yNTG0cCfSBIxUrxAhzRVonEixjSxEhH6JZeWrRwCk/mIDzmTPCFjrZzWgmIqY1tKlLV9Ox+MhffGJs+WcYweZeJn5z4s0CWc9hS4NWU0Gb61N8Ciky0i3Sr4hdYgP+3+R5zKdELCLdmzJCzKxr/n1t4a5VdBkL/7amum1OZNxKf20F6Sqs12cJHp+tFAbezdICO03JiyV3Par1IMGUamRGttyjqSLYS8CUk/U0yfARo5rqinlcophc/VZ+vgITA4r3JQvzxABhwsEwgY+dJkX1qJoRjc4szaMOqmAZ2Q9LUx3PhqGUu8bkO69nOIwaNN2r4DN8dmMTLjvkx+7WK6QyWC0xLRCk7y0WI1M3MRcYqUAuXuVsf1zRsTu+SY6p/nbCJ8XruLF6OF92b/tYe4lFxXBQtEO0hukT5WGuTBqsswsePVLo4aLs5eYeMXm2jN2k34iLsxoweb/FrAAy2ct8dVzM6vb0Y7tM6Arv8PQjRt3POoQGJ3SW11xsME6IDdj0mRqb2/aRjR3+n+nXzmVyaziWet1+sfKZKzz7rkkhgp782URzF8sr50Ttes/VV7RVdUruS4f0mQGJlwcmVSUvjkXTHnXRvbqO1vT8u/+vd9iZEoaMTL1IyFSIl3X71QibjeZGWa091flfgNEm3+eg87SSsXjLt6jTd/978qDSs1uH6k7rOvtsrphE50QxVumdHFEbVuqRqzb2QNqnfrze//hj1Of2iwsePpoevLYidf5J93AC3+CTD2yt0kuVIyVgpOXrvHxLapyVlul6/x15l0ERqRlmfkU/L9ZUW8jJ23dqg7Mp+lcYbU9uX50meTbeWEkzvznNaqRNuvPAs7x0hu5qv7fAVa28plvb7Mbt7KCde5Slr8u9AnEFePpW55SZT/fXH/F8XQrq0eglUG0o58rpwj/P1lhfyqYVHjsxUau+f87n7pQftWj6bqxLalPv9W5a5qrJq6DXh+1fTsGEHtS417tXpgVIyYX2dhe053BT1vRRqtgmzfJm9Tx81N//gG1Z4HrppQLUa9HDj92MrnS7JvWzm7JxQwhR5QTh1l4amUXFZGApeUvfQD0fgPWv8tYqTgb5fIrUy4CWcHx/FIBQjY/NOCFTv/hUpMZz44wMIWpl4Rgj4yRTXhZaSdr+Cu0VfkLoIUwu4qbEVtGPXOisF1JBWB8+2TK4+S3q1E/CFCjXIFg/+3p1gHrtgbIOQ2JVXce/NE1lDf+llCEyDOTeTVUi8ib176uvQaSaZJSHu7/uiGGLn5K4MIIReRJHLvZ8oR27+e/C0X4WK6uunBGwlnJG3BvJuvpM58/Obib0R2KkmVMsHQoOwcQh/atk4Kf0zyG4gLlVt5WNje1vBchD3MpP3ln9buX7WBLUHy98rs1AkggsBUUTAnbZL6Bn1H1JSIIm6yV+jyQhXatxyJ+AYuzS74C9vhoANbfizrMZGwW5yrw/HqCrjT4+ZzvfnSZrg42LXHPJgDlLHIdJREMl5JQydhKkTjzafUviH+ez6DO1FA3FzMVa9bzCd3rLOs4gS0OJhyrw/IkXbGY00G77EzDHL52mPzgaxFe7XmCficASXlSuRjYVaEESNGei6Q5+lv1bb2Av759DcA+NGOt9IleyQyzDGf4HIFIhtx/KSXX7QgD7onP1UzKnmhQCdnWsRpu8lYPRQ5q89QYsK3PtFM6gmcrSahZXOR0q6lvZ2mLLwnu5a1CcUfEdlzcg4p5E9aCUas9PNuC98dQADZvYeDI/hB7gZQt9PvyXzuieKAZGrY41J5cyH/hPpLn61hLjV87/g7VMxss55qy90OSSofzpQHE8Ndw/tqiuEbr4zpzKSLInhEM9f47mTbty7HstxPKUODCOeUK9qB143KYM2FMswOV6AcMjO2wId4EjNDtwUnzoZpXOyj1re0A/DknkDmzPaGkMxk5C74hP1zQmCK7I+hNrbtm8sD1JX+rfpLtryZHLZ3w1apac0bgKFauX2k5Az79nsEeUBIlX65/VEtdnd6Z+PS2wOLr4Jq6pLZGX6fdWjLbzc5tG6pOa3X+zgYpyr/b8ZD9qGgajJNsc98lsaBBOtMzLQPJ0nUaXtMcd30wx39Aeyg9E5qGjcssaEy8BbnXeUuGqAldUGPNjB5bOlGDO51/83xAzKnNq561uaXS2/HBnG5zv4EwqEQwrZ6/fKmtPmwW7FuP76fqJSvAJB13RQSkFuIPjthMWds0kCEbQNhOPoVT/Jr15tXkd+eSnh7GaGAtq97gdRMCWZIRsyJdE6MPfr6fCxteZrFlKmnT68lUJrArPhqbyakJktuzPwQUAISY7NtTAXX4j1P14Kozt2ivj2Al+6Qp+gBDqkqZreg+H10DzKBsq/VpTvGzVCJSHhq0z5DInyNwFk5zb3livBw+6OpuRj9dQo4tGXe7cEnczuF2UgEp1v+JII6yuyRdyJwmhdaqIrpm4TITrQrPMwlMxlNi30XB5/bSWkZmsPLqtbwIxQHNj0n6Jyu6iXY8mYVyFvO8hK/RqSipL0sY++NZF+ZIjnNd6KWW0v+RjIFdvmbHkVl9Qoa45UvJXdNlFQMmINFNhUO317I8Nf5F/0LhoaismmFkLLBB1t9zRUt+0VfXnuacNKg/L6MONqiJKNfvv9/vdWhLkeU3GKkg+VffnuqnAVPuJnMRsTxRyRyU9bIXfcfZDUBPANjMTNvZPXk38UcUGO/Wm79lgxF6VJQFAw97kU3LJm4YsXMYcO1Yv0XmvXQMgzPgLj47p0vzb+lPxs7cFaXFevtpgKzD6rzbRbjfULolJDreg83EWgA/NfcjKZledMH6HzzYXSdKM0PlstfO0kX8vL+vf+0GwVtvo29IqqsS8/FHS8h2weVqewOKRe76YXYHLHH+f8bN0bdPRg13f+Y/+GvVz2Ius6OifxTpgefym/qx8XFqViJAPx7MfNHBxRXmsYLA9WhIwykzEuflWEu7Mj+cIm53vooqHDl+Ae/w5kCB8C4F5d6BVwXzu78TMu514mkMWQEJYIMypegiznRk3vFH+FBLnBCF6+MKt6Jj2UQK1IMsQyVTo/a6xOiHvT2RP78hZ57TqJsFYgZqEtkZ3i64MMEeE4im7i7LVzw7+Gsk3Y8w08nNrxQPoD2xGGN5H/HzFDbmTJs9V91uDQ9QTYOQbjsEFd4HILN8owJzeW78cGO/gZWSB2JZkZrimINiDrPYk7dFwH2QOceCwBdq7PJ4ZpjYVxb3AAY3+4R1PnDEYMsv1HgctHmf83ZhHwWlZh9NyYrnRI/tKQbeCZ2DOmBNIAclse6drl6ZeeR/UZCLlRfx3ZG1MWSFRhGUKxq5xEETIoUbXBE4q3em5Biuz16j2pE6fA6q8YNKUf09Te4GV6PpCNJLkF2hQEnHrRodm+r3N9tBBvGcIVZwkrO7A1rc2EvdlfV7izY2/L18OJ/u0RDhy2Yvc5hwx1lNx2vy+9b25VtXkEOD6Z6aXWi6dmIEFe2M62dl2GfOCA3wRJSD8fXm6W13AnB6pfTYoM0zpxOZstMUQ+ncCExTLD5FPAmL4SMJ8/NCqsw6TZWNFOqRDMKn7O4MnP+r/EC+w2McAmwekCZ6cGbUetomlo5wr3wh4o6Z9g3aEwf4D6IouR0HpnFn6ocYvW1eCpgCIYe+n7VILzvO0gzwzVK+2JPu9Zcaso2Kt8UuA2N8L+id1XMYF1ujD+hAUvHj4YdjVmXdvJ1TCd0pqPOjUwB6ZYrSs713hz/QxpoL3Gtdo1SQo1cs4/qxu6kYqhtHa83oLF37gn63/kgT1RXwuanj+R+lM7zDbmrTaPHxsKHYKSZ2SwnyGWz6yB4vahkQRpjR9O4gUCG8rwPZk6FLrJcut3yHHaJ25pnqKUq0ZyytjSoTwdJSpvrn/+8OFQiGJrhhr2PWySHvI/bE9xctJGmYh/IeCgu4uQZMQR2yFGwyDmU+mdUUJGdSixI74VFGAzEPEbgzHKo/O3tl09vheFiEnv3nbYf3Iv87JEszIqC5Lml1+tispxqsoaW7NP00837k0t139Pqw2tnN8ziORez564sUIvWO9o+uXI2tzBenPDun8+sVRlHizvDBY5Tb978wrpTbHrJfKch65ggEDtOyElHXbu/8YDYgQPMlfpSw+8EvxP8TvA7we8EvxP8TvA7we8EvxP8TvA7we8EvxP8TvA7we8EvxP8TvA7we8EvxP8TvA7we8E/w8j+MqO12KA6/ecLDm8O1fCwmmwjrI83WxTS7a5ENj1dVfZLHjlwoG6KKdgzEJ3my4X9Fxid7vDeg/owrmE5QDawC2z2yXCLxNXCbVSl+HsXm0Kf8zUKbRs5Q2cIViV6JVXfTpYLZevzECsGhfsaDiFGvj9Ya3Tr5+doOr/PPv5RiQN684tq31xl/7rJCfvr8ErO5f/OkS6Ms3oOX6vj/bLXULtb03/OMo57/0/nLxci4KiLN6dKwUV3+n7dnDgPyP6Pv/bPZeRekYg+i9a/zgwunJuwd0/6nCq2OOqak6NS9W7L1sREf84ZIr4n+7Rip6uoZ2PYpJXZvYM/+utq60NkmicYGnS3mrp/v8fXyrb0IZalrbivp6kCJcpTivD+csMioAxDLs4kBMniJnZvJGgYuck981pHnltC//4w/6TLRF3+D9anUHU8H4Oc4KwX+TnXHDTv3YG//4tZbEt6nJP4NXsqI2M0iEmmMI7vzKmOBwHWupATK8Lvrr2ZH6p96pDUQfkD723/N2tcx/4MDnz4kEJgQ7Csox7ovdlZE+xe8GnUEuL8qZziec1oM+p6/7cNX4i/Im0Ky+whre32OzduR4oOgQk4I5YeC5SfWpAUxq8v16qP5ghdcqoR3M34ORjwsNB/RJc3SYLfYmttT3QSH9EgbRj5OynvD7fjCYjxe2PipQtfCVDc++c0Te+J+nJfaPqlhhO+nJGdsrX2gsAMFpOUIR4BaT6HIWkhmO0xmLGB0EW5ciryk+rmO3a423ZFq/GFlfmJl/lWc0vPaGU6a/j0+IEtKvFKDsGfuUdxiotVp/5yXO3b0I++hyer++5EDXn3k25vewd9xcZTWJ8iblW75xlkCtDx7PLkmKxEINwn88YueBPYe2mrpioi8BvJZxQUFDuNfDE8u9N6Jgt9xOW+ydVYUOq+uSUOFl2xJY8HK8OV9freYb2nBO83B2MwRhc9BRMEQRTJN7gytggcXkLMgX6kLdbMmqqiQupAeTzlWGjOgCXRkIIEZq+vxJUCi3FVhQ2YrwrFMuMhv1+ST3pSGMec+/6/S+1PpRX+wTNaCcPZ6HZ5r6MRcDLp8dWXjAhJKKXibtvkA0Tgy2iDx91U5VqyemOthqDNku/flbMm7lxlB+XSKoP+UGYGkEQAoLspzOnsu8JCYMA4V48Jw8KzPIrtlvk2e3xIy1BZh8g60M0YAFJ7GrhC/ZawzHc2YDultt7/h7kMt7mf0pxyofmGkvM75pV4lTJMiwS2XJBjnbgE4C1gdfMwtTXbZ1SjCpByOqcEZblqRfqvH2EmTY6mTwhU2H+ZLt+3kNV9+YQAKZbfWlkzpE9UntfldXnnr5p89yb15ULx24aFbXDzHwEHl2//X2GWOPWzOgxVueNvCHW3GR5EX73kVvTPIgxCgpvz5GmvkBBf7mVEnMkulDlz7YabRfVtHD/pVrtyVLPkf3KIeFxo8zmg5dzAeQdpbvS0HX+hv0Gdfq6+idGk27uouuUGwjfDmcJLwdaIP+Szlgua1KywvWuV3/53UCejQNv3kv4mAC5jD7zh/0GBkAwA3fiTA+AebSVw8Ek/BU4c+UAM/D9adIWxT8ytxB71pdG4NFPe6rerZ3sp9UE+BvQKwMyPJx41WpKmCE62eJt2CnjcnTd7NY4odHDOHe7sOniQNymC3//OSGNW+3XW2fAL1s8LvojwvEI6JSPbpXViIZs5HIm8Bd/xPZ0tMzMhhguOR07/+zmVJpPEvsk52i6xbWrDvxii8V+K1VMOyukqkyB1aSlemxYV+COVe1UQE5q4btHvCPN3dXrdeLTq0Bvr5NyTpYExgEumjt2+x0DMpS7keDpmgppipnJtYM7kXUBJKvlQyeLPt/5T2kEDjRp0YruI/Iirx2B+2cdZ8S6WtPbtegHLTkpEYhA2HyHvUGYd5bpo2xsfpjNJSQ6YRNRTxFBCKneUN9AzlNWJ9O2corsDQFkZo6DB2AaPYRhUu0k4RxUU6AC6cjJwrqdaS0i1eQVEn61BR/4yQDLHW40rp9dkw2csgVn4hR1X03+Nf3XXpBg1y/i5WdPHrGHbPSrGawqQImse+mytF/fRE0gTDlkZOGFA/Rq/r12Ozg7ar5fQaBbqeNJNWmsfLc4XIDGxir3j/BD07e8ExAXXtXtCR7wi8Tg3P3RmsQeoLYlK93TbjP+j7n8nptjRlV6tpGJVJmCxXmhG1Kmj1UXbcC2AYXoJ3fRJKf+0AWCAKreF2v3RfvNICi0qo3XYscHe9+nuKc7FnMeLpif90ck7yh++M7BTXuvp68/oUS/3OK25VgovmxxpdSeojRgOaX2R1ud1jWZmd6eUUPbpcrkbJKhJbNl6KU5dR5eZtf9Ca5/vurcEfBEVfsPct9TrYjbadl05FO5yIFHZpys2FKfNtBjC4YqdiapDz+axAba8kJkFpQi1pUEdh6KT/Ey43dYf76y7aLnoaIexoN+aarj4AjFFxEDytAH/Oo0nR/mGUSKWzQOJ4kysXkoCtVfXLpwm9OE/ejlBCdhZ/cq1GZ6dMjIg3uT2AfjZOumXZGvrP7y0lMfrPvtLE1Py+d7mm43tPWR4kDYp7JePbSrHMnaAUvH947s96Udztrky4zig6PbNr02hplOaXuqEkeijKCRdx+iTG9OFgNb4QoMF4qlrqYH9/1pZKdIRYF69maXUve30pSWIlAg+mZeUb8TfhuS4KTH8RVdFGH2tvHJyjsizoeoEjkyjPzr7WXFW/rOS7E3MPBakahs0vmgvfCVN1XkWkkiLGffe6CAEm71F28tGrb6jbfGa3b+jqnGn35CmPlw+kKyQCaJFTv7QZficcpjj5pUewQKCDKdet2Wsp7FGwq8Fa5/qVyBgR9imddbVeoIsxMOBmRVtBKKZbtc4N7+BIoiEv2It09fZpQ/giv1VAi1Wh5BWOmXo286j9hcV5he3trP6FzmvGjHxsmbn7X7T3SzTWc6ELDr6HZs4M4lw4eIJLY36DZ4tMXQPXle5g7rzpVkpIaGlpUb2lGBETqEqs+4rwoajjqT3t9d6Ni992qNvqIC58yJ/ZuJIzeO1jd3yIbrx157YtKWTuOn0q/0dIJkWzXd8gZwpeaNWzYyaDUUh46XEZdX6sY4qQELZMDlGOYP6+p1sXKMxUJkfb4F2ZWTyB06+LtnevZrK1Am5mO+JrFq4LxLMrvMD9rr6Jk85m7Lwy6QfiQulAvn73xAxRKfZoSiQxb3VzVsuYnVkORxBnhRyHYteQe3wwvbDsaZCir/Ayp6e0TeXd5kfqz+ovO8oefoaQYkbdrZAaxQem9bjk2dHKPvuJsC0jP9SjIKCJ7SmacB5zBJ7HFGG/qGHu4HfTuoudvyWVueImzmpsvW/Fhiz3y5FbvXp4BTTwP+dV6jgIMTLjO5ix8p/I8pnO3vhT1xyz2FF5ngQVZMas8utd7NxKc2zTcDFw90D2HO21rQ870GDoY1r2AuUeBhGH2dW4aioxUcyfQcb6NpB8REWY8FOGFuuVpJiWZH1wpJb7lzxXTAFChS1WPnoFYLO4gikLF4IuH5OdCMgSBT2NauxUxX3WMC1AZNPukca3xU6NmqB0tfaIkZlbkVJmQuLcTEKF9OP+WFgioRde561oT5LujGzeqqOgS4ceZuO0CGt7dLq0nTqYBCxtNKnr+rP8DDiDwPFDkyJ8LpCaOnknfu79eqDP4ofwgxJg2aSchmBiLCf5s6RxjMFqXPTX37p6gH1NnJQ+YUT9Opg8yhe1dMgAyoGhFu9x68kREqSOc8TK8gPBmrVOQ4LBq/oZpfijnz05gqU97ifliMOnHE9mgM6XWtNjt8OhSRcrSOv3UD47B/3PBt3fO4pQJcbOjvvo5eBnGAIYEIvxAid/P1LVr8DjzK9/I65Y+46QY6e2lgbXfnyGOr9XPd9x1X4HifFHYumzmlSWxBa6WE/y4XQX1AbtFFNB1Qrx6h9Olpdo7ews8uz07MmGvGdd78PFv/wu2IOcUyfXe6RssdIWWh7mNV3z1pKGFDIbXcJaUMxIKZ84H5BvZXH5HOg64bWFUxChizAZzklp1wctM+Hy0qJBlJqngUyvKfLuEWCs/Y8ootopCEVCAQlFwrfBfMfzeJEIwjdqxnyzA7RgTHcfPHCwziFlsKgmFzmbBTf0rFzZnGzbEBPoIzS0yhlVmjg5uoUo36BPkTcPQI6Yap0J5O7NQDFLSeWwj9a2K3/U1DMU0XH542u2EMzsVO77vFnPtzlk+silBEk3TtujYyeIWOsMjOKAxzHxNyehBFdyo+7mZJ7KptF+CAjNDg12jhEhqnV2LvEJtYbwBjpajidYeFLWR2ddMyB8bknBfOGgiHaYlXlZ7+xC9E26yjuivuZNXYGd/xke6Hdnf4ZW/7zzG5EJgUe3ljdVkPUMKHP0WkX8ihjaaJ4iM2PWashGsXZ9xXk8jW3BE3vsQIB4BdwKjlODveyksOAUvtcLLy++D+albxNq0hjByD1STUw83qSfA2rGdXN2wvCcb6a5cjKcfubnLi/XVgb1BT7m37qLsEy9n+DZaZjkdzsntQVrjRduyVW8uogBImPxKDcPf3nHvL7Z3Ao1ihC9d6bwoIQj6BOZkqXEQKY0S9H3PMtgGLAh4pmgKHZM4uhpvVlKSe+uM/nY1ZYQJ0Gp8TBvtEOnBcgZF/ml697RUdOmXLe9suUBTOKAbguTPaEba8iYEtufkYDweethZ7X6QS6K3KcV0bOHDDrw4Lf/2VRzMVyaIgqoYF0jyJk8SGsyfvbgEXEz/jHvfhR9LN/ry0kVuqIXyaDjWzBE37Atjloq5LuFyX3CQcNhD8kRMJZMQSU1K8kYutfuyDDanLJxHLQAfgmidtG3b8fXjkiheFGQywcJoYWo4mLlbiEKKChJ1cJL/oCUln+lDOMvtQGPaH6NTs/VL6d+Z6fRBFw6gwX4NYy+v6trFSHFJVMFow+X8NiGQv//n3/v+/o89tOt5tqbr9dcv115nnm31jjtp9cd33I7ru1crl36oC5k3e/NnGcvP9t+XghvAlB57IfWVvZ134eXm9xe0p+5W+9/69e2RnZO+fslef5wTt3njrnamN3boVMr9c9nzz69xgGzblx6ntlvcvznv4b3r9z+nhQFyvuWV+gP9v+7+X7Usva8c9fnR4/r+X8/v+7e35a1t5vxO281/nrkPPHWGr6+3fTlRP/H3sW2LJsivnipab/ZfaXnjuXWa/rPgB/q9TOU3Lnf4IuuXfl9hWY1917f7ve9/9/s37Zv+j2T7i77n3f849+ekfy3858wnyiT35Ck0vNZ/MmjUz0+L9iuNzogWVd+z+8fGC6/Fvc95YPn9fvfyCXTrjcrPclg8c7+b/OKK+re07qLSHFP7p82vDgAktYX/w7ffXttctXnEsC/kIixpmp98KBccMfv44902izKbGIJans5/9muuK/v9cbz4f/Kkcaow6grCLcWGts/5HYX+bjV3v8/bX/PxkXfeovL1GSGHN5Y2rpkYh99gP7JQUuMX71mzPfCyDGI97zd/MaX03p3h3U0p1rGkqynDEvcwHjdvvVXmj7EuFDrTMaASdgvD1gH/dp8mhfw5f5QnfIoGupq8RfNPqgVfL9fe+PX1T85/DG260E7lexPRfd80Qv9NYEICuu63xenx9rejiR/cFbz2ur/vzWH69zYw8SeuT8t1/UQck5kxvfBHbr/jx6ev/jMKprdPCl/74zgAEnq5+LuucEpoAUEsDBBQAAgAIAKleflDEpWLlYgAAAGsAAAAbAAAAdW5pdmVyc2FsL3VuaXZlcnNhbC5wbmcueG1ss7GvyM1RKEstKs7Mz7NVMtQzULK34+WyKShKLctMLVeosFUysjDVMzIAAyWFSlslMwM9S1MotzwzpSTDVsncwELPwNzIyMLSSEkhIzUzPaPEVsnUGGiaqYmRoZmlkj7QTABQSwECAAAUAAIACABPlJVHqQHEdvsCAACwCAAAFAAAAAAAAAABAAAAAAAAAAAAdW5pdmVyc2FsL3BsYXllci54bWxQSwECAAAUAAIACACoXn5QCr4S8MkFAAClFAAAHQAAAAAAAAABAAAAAAAtAwAAdW5pdmVyc2FsL2NvbW1vbl9tZXNzYWdlcy5sbmdQSwECAAAUAAIACACoXn5Qgt5tPzcFAAA5FwAAJwAAAAAAAAABAAAAAAAxCQAAdW5pdmVyc2FsL2ZsYXNoX3B1Ymxpc2hpbmdfc2V0dGluZ3MueG1sUEsBAgAAFAACAAgAqF5+UKECCb3dAgAAhAoAACEAAAAAAAAAAQAAAAAArQ4AAHVuaXZlcnNhbC9mbGFzaF9za2luX3NldHRpbmdzLnhtbFBLAQIAABQAAgAIAKheflCMsB2BHgUAAMoWAAAmAAAAAAAAAAEAAAAAAMkRAAB1bml2ZXJzYWwvaHRtbF9wdWJsaXNoaW5nX3NldHRpbmdzLnhtbFBLAQIAABQAAgAIAKheflB1tZ8AhQEAAP4FAAAfAAAAAAAAAAEAAAAAACsXAAB1bml2ZXJzYWwvaHRtbF9za2luX3NldHRpbmdzLmpzUEsBAgAAFAACAAgAqV5+UNIZeV+xRgAAwHYAABcAAAAAAAAAAAAAAAAA7RgAAHVuaXZlcnNhbC91bml2ZXJzYWwucG5nUEsBAgAAFAACAAgAqV5+UMSlYuViAAAAawAAABsAAAAAAAAAAQAAAAAA018AAHVuaXZlcnNhbC91bml2ZXJzYWwucG5nLnhtbFBLBQYAAAAACAAIAGACAABuYAAAAAA="/>
  <p:tag name="ISPRING_PRESENTER_PHOTO_0" val="png|iVBORw0KGgoAAAANSUhEUgAAAT8AAAFACAYAAADK0nu/AAAAAXNSR0IArs4c6QAAAARnQU1BAACx&#10;jwv8YQUAAAAJcEhZcwAADsMAAA7DAcdvqGQAAP+lSURBVHhefP13VJQLtvWN7nHHuN973/Oe092n&#10;e+e9zQnFhIBkJEnOOUfJUQRzBgEVEyoqZkEyBsw555xzTtudY/fu3X3Our/1YHX3+cZ37x/PqKIo&#10;iqKoms9ca84113vh40vFfUySuCWFin2gkyxdO09++uG5PLp5Tn77+Qt5dO+SdHY2yKnTe+Xvf/tW&#10;RP4sr1/cktUrq2R3+yZpWLZA4rw8JMjBQWK9vWX+7KlyeP82OXVstxw52Ca3b+2Tv/71uvz1b1fk&#10;21+vyHd/uyE//tcd+fanW/Ld1/flh9ePZXPtAlkyq0jWL5wuLTzunoZaubC3VVbNmSDzpxfJ2iVz&#10;JC0iSFJCQyXMw1fCPYIk1C1YAr2CJMAzUMIDIozLiMBIiQqOFl93f7GxsBEvVw+5e/O6/OXHr+TG&#10;lRNy8+pJ8fb2Ezd3T3l4/6b89tOXcv/yKbl37rg8uXxaju9sltmTiuT40f3i4eUiWbmpcubcITl3&#10;/qA8vHtR9nc0yPq5ZbJ6+mSZnZ4qVQXZMjkzVg601Mm1I9vlZGezLJo2ThZMHicbFlRIU+1C2daw&#10;Wl4/uyXffv1EzpzcI+dP7pVNqxbIhaPb5OnN43L95HZZVz1NZmclypzsbEmOSZdhA61kSO/+MjUv&#10;V64e2CXX93XIgfqVkhLgKfNK8uXGwe1ydnu9NC6YJk0Lpkjt5FxZVJwhlQUZkuzvLQmBQRITGCYR&#10;/uHiaO8hTg4+EhmWIiE+ERLPbROS02T+2GIpio+V/OQ4eXL3hty4ek42rF8pX715KvsbN0p5TrqU&#10;52bI3KJcmZ6ebFyflBQnk+ITZHJ8kkxNSpFpyalSmZMnY8MjJScoUMbFRsqExFgpjY+SjqUL5Id7&#10;V+XCjhbZuW6RNC6ZKatmFEobz3ktz7d5drGsm5Qji4vHyNKJPP+SLFk0Pk/K8tMlJzpYMsOCJT04&#10;SMpys2TphLGybHy+tM6dJh1zp0pL5VTZUj37H0dzxVRZN7VYNs0cL5vLJkn9rAnGodcbZk+UtVPG&#10;ynr+L3qpx4LcFOPrpWMzZfm4bFlSmic1Ewtl7ezJsnBcvrQsnsfrvcZ4Po3V06V1UZmsml4qy/m/&#10;ri+bKfMKcqVm6kTen1wvKZSKohxZOXOSLJ9aKnUzxksLz3PTnCkyIytN4r29ZHxasszOy+Zxq6Rl&#10;0WxZVz5BNlVNkdbFZdK2pFwWlWZJ68KZsnPlPNmxYq60zp8unTVzpH3+DNm9rELa5k2UA3Vz5UJr&#10;nRzbUCOHVi+SY+uXya6lc6Vt/lQ5sn6hrJtZwPuySDZXzZKdK5bL9IRQibEeIAvyU7i9RNbOmSb5&#10;kUEyvTBXUpPHiIuLp1haO0ifASOkW59h0sfcRvqaWYmZ2QgZNsxORo50MS7tef+4uwdwf1+xsXEV&#10;a+tR0qPHQOPSdB+939ChtuLgMNo4LCwcjK9HDHWUwQNGct1eLCydxHKEo9haOIr9cDuxGGYjgwYO&#10;FxtLe3F1cBMPexfx5dLJyp772Yr5oGEyfLCFWJoPF8fhVuJqZSt+do7ib+cgQY7OEuHmIcFOo8TZ&#10;fIjYDxosdkNtxIrnbqnPv+9QGdp7sIwYYCEj+g4Tqz7DZUi3QWLBpZX5SOn7+QDp191M3nOMjxP/&#10;nDESVTRGkgoT5fCJTrl345R89+q+fPXFQzl2pFMOHtwiP/z0EuD7Wb7+6rEc2N8ujZuWSv2qhTIx&#10;K1lCne14MqMkarS7rFo8X86ePCznTh+Ug3tb5PHD4/K3327Jr78BfL9elB9/uyo//x0A/PNN+frV&#10;VdkJOCyaxgdhwVRpXD5Hdm5aJud2t8ju+lqZW5ojWzctlwVlEyQzPpIPapJkJ/Ah9giU+OBYiQ2N&#10;lcyULAn144MO8MVHJIiPm6/YW/IC8yL6e/oAWnfkr798K5fPHZarl46Kra29ZGblyA/fvZWfv3kh&#10;j2+ck0eXz8irm5fk5O52Wbd8gYQG+4q1jYW0b22UG7fOygXA7+r5w7Jp6XzZzAdj4bgCPvSZUpmX&#10;KWv4MF49vE0u7GuTLWtqZO6EAlnKB6GJk0LzikVy+cQ++eHrp/Ls8XU5c2KPHN+/VVp44969dERe&#10;3zsnR7aul6Uzxsq8wiyZW1gons787qF2BvjNLCqUW8f2y50jO6RxYZkk+LjJ3HG5cv0AJ5ctGwzw&#10;a1syQ1ZMyZPFgEd5bpok+Xn9A/xCfUPF2cFTnB29JcAvWoI8QyUpKFLyIqIN8CtNSpTpRfny5ul9&#10;TgznpGXzenn78rGsKp8hc/jbZmePkYr8LJmZmSplgOEkgHJSfKJxTE9J+wf4FUdESVaAvxRFhQF+&#10;MTKLD/3BTWvk9aVTcmjzajmwuVbWV02U9XNKpRWgr59ZLC1lpbIW0FtQOEZWAkjVY7P4XRlSkhAt&#10;Kf5eMjEtRcoUZCaXAu4lsgkgU/BrrZzMwWXVDI7psoEP9sYZpcahQKeHAp9eNpZPNq4rMOqlAl5t&#10;Sc4/wK+mKENWAnBLeZ8tn1Qg62ZPkprxBdK5YqHs37BKlkzIl+YFM2XrsipZMXWcrJk5WdbMmiaV&#10;AHJd2Qz+b5N5jtkyv6RAVs6YJGvLp0jjvJnSvmCWNM+fDfiNkfSQQJmWkyELJhRL88IKjpmykb+h&#10;nvdNOwCnIKjg1wno7V2zUDprKzlBzJBtAKOC3/ZFPFbleDm0Zr4c27gY0KuRw2sWy/ENtYD/LOlc&#10;Okd28LnZxGu7u26B5If4SklUhKS4O0hxmI8B6lVjc2Qev38azzsxNEQc7EYBXg4yzMJOzIaMlH6D&#10;bcTc0lkG8b4bDpANGWJjAJslgKUg5+rqJ87O3sZ1BcMRgNjw4fZ8ltyMSwU/vbSzc//H9/W2Iea2&#10;MmSwvQwEcMyH2cpQDovB1jLczILfYW383IjhtmIFENpx6WrtJHYWtjKSz+5IS1txHGkvbjaO4mXn&#10;JN7vgM93pK34WNsYh+cIK3EZPFTchlnIqOE24jrCXtwtHcTdykHcuO4GsI4CFN2G8Nj8ba78PtcR&#10;DuLE77IZbCXvDff1loGj7CQoMVzW1i+Xx/cvysNrp+W7lw/k7NkDcvjodvn6mycA30/y5osHcu7C&#10;Ienc0SDb29fJSj6QycHekgZYhLrYSzZv/rZN6+TCmZNy4dQxOXtqH4znNuB3T37961X56c9n5Ze/&#10;XpDf/vua/PzjJdm3tVZWchZs4MzatKJCdtbXyJldTXIG8KvljbuOs/sZPujlk8fKXAAlPzVFksOj&#10;JQqwy4xLl8ykLIP1xQCCyTEp4ubgzpnFTpxGOsso21ESHhgij+/dkd/+/J0c3rdFrl0+JoGBAbJ2&#10;3Vr566/fydevH/C3npVHl87Il/duGCwt0HOU9OvdXSZPGS93YC43bpw2GNv2lnVSNx8GUD5NZqSn&#10;AB4AzsSxcnJ7A6xvm5zgsgbmsXTWeABxtjQvXyhbN66UL5/dkZ++fyF3b5+TaxeOyu6OTXJ4Z4u8&#10;fnBJnl4/LltWV8uCiQVSDaCOT04Ry8F2YjfCSSz6D5KK0hK5feyA3D26Q5ZNHQv4ucuM7BS5tLvN&#10;YH4tsKnWxdO7mB8foJk5KbBDH0mE+cUGhEm4T6i4O3nKaBc/GT3KT7xH+UiUd5DkhkfJrMxsmcjr&#10;uaxslnz/xQs5tn+nHNi5RW5fOiflhTkAcY4BYpV8uJX1dYFfvExOSJSJcQkya0yGzEgdI/PyC42v&#10;c2FpCn7jAa/5xflyZkuTPDx5QHavWyr765dJ7fR8qa+aJG3VMwCiUmkunyR1MK7K7DTAp4jHS5Zx&#10;UeFSzDErE8Y5tkCWTCyBLU6WDWWwPUCltQqwr5pqgF4TzErBTdmeXioImkBPGZ8eLYCkfl+B0fS9&#10;xQVjZGFeqnH/JYXpBhOsLc2Uuik8vzmTZPG4TNm2bK50rlwkS6kC6vldLbzPazipbZgzXZaML+IY&#10;KxvnzZGFk0pkJs+/Bka4tmyKNPF+bVtULo2AtP5caVKMlKTEywxevzVzZnCiqjTAbjPMrmHeNNmy&#10;rJK/r1jqZo6TvWsXyZ7VC2RLTbl0AHhbFs6SbXwutgK+7fOnyPGNS+Tw2oWwvoUA4HI5WLdYOhaU&#10;yYF1NdIBe2zhfk0LZkuEo61MTkmR8SmJUllSJJXjS6QwJVWCPTzFcYSNDO5vLlbWjmJp5ShDYGCD&#10;AAczwG4wQDd4mL0BYlZWzuLo6GmAnQKh6WsFOz0U5PQ2vW5ifwqIen9lh/q94TyWGUxyAIyyzyAr&#10;6TvESvoPtpTBegyyEHOY4UC+pwxxqH6/W38ZMXCEOPPcXGwdubSVUVYjASsr8eBwHzZcXGF4bjC9&#10;0YCd5/AR4mVhKT58z9d6pPjb2EiQvb2Ejxol0e5uXDpLmLOzhDg4SqC1nQTbOkgIABoEc1QA9bOx&#10;k/dcwkMkOitVOgGHb758KHcuHpXvnt2Vm2ePyoHDW+UrA/h+lAd3L8jBAx1yF3DcubtJDuxpkTlT&#10;CqUgMUKm56RKSpCXzC7OBiQ2y9ULZ+Xy2ZNy79Z5gO+V/PorAPTbNfnzn08Dgmd4vCuUgvtkYw3l&#10;SfVU6aitkr1Ny+Xsnka5dqxTOmBGyyqmywE+QEf3bJE500qkgA9HOEAd5uMH64uQtOgkCfIONoAv&#10;LjxevF19AA2Q39HDAEHPUZ4S6h8o9yh7f/nhS9kO6Fw8d0AKx+bKyTPH5PtvX8qrJzflzoVj8vTq&#10;eTl/YI942FJu9u8j0ZFhsnffDjl//pic5wRw4vB2WO4iqa+ZJ/Moi5QNreRDeaKjUa4cUtbXCutb&#10;JMvLJhqgvXFhpbSsWCz7YY7ff/lYvnnL63rjjFylhG5bXys3zh6Sb57dkCu8vo2c4ReU5ks1QBfl&#10;4S1DBliJA28iq4FDZeH0aXL98B65eXCbTEuPNcCvNCmK37tRrtAW6FhezgduCuVWniwYD/hRzqUG&#10;+kpyUDAAGC4xfhEymlLCFzbsTjniyhszwHm0FMQkyHjY25S0NGlYukR+ePVcGlYuk2unjsPEN1Jq&#10;Zko1AKaAp3+rskC9Phnwm5SQYIDd7PRMKQdAqwvHypTEZKPszQ8PlpK4SKmdNlGu7d0uV3ZvAfyW&#10;ASRzZeW0XGmomizN82bIxpmlBjgthu1OpvSelpQgJZHhAGusUVLWTpoAoI+nDJ0i9bwPWmBRzXMp&#10;P/UAAJXJrZ5UKFruKvApyCmYKdvTxzUBY9tcftc74NPv630V/LTc1dsV/DbOKIH9ZQCCOYDfeFk0&#10;LkO2raiWJkrU+bDsuhm8R6so2Sl7V8+cIHN4r2+smCHrALN5xXncJx9GO00aeY4dSyqkHcDaCIiu&#10;5PGL4iNkRl6GVPE4W5bPlY6aCqPkbQbYmgCrjqUVsmZ2qVH67oH17Vo1H/AE+CiN2zlJ7IJxtgL2&#10;u5dXyEmIybH1SwG9RXKqoU62VpcDkJXSvrhSlk4ukDn5yTKnMEPGxkZL3ZxKmTV+kqQnpUoknxV3&#10;Z08Z2G+YDOxvKb17DQXwRoq1nZvBxowDANSvhwKGysYU1LR8VZanQKYAZQI7U+mrQGcCPC1zlSWa&#10;mKIBfhb2Bpj2GWQt3foPk88HDJF+AOCAQcNlQP8h0qv3EOnecxDPZ5D04zDvO0RseV5ugJT7SBtx&#10;sRghbhaAnMVw8Ro2RLyHDpEAqxESONIKELORUDsAzNLCuIxydpIYCFyUkzWXthLvZs/1kVy3kVhu&#10;j6UyjbQfKVGmw4HrHO/lTId5dTbJnfuX5D4s5zU9vlf3rsjZo7vlLWD43799S4l2QuoWlBsl262b&#10;Z+TIUQCqZY3MomypmT1BVlVMkTklmbJl3RI5tKtdHt65zgHT+/6Z/Pd/vZRffrkG+F0BBM/IX/56&#10;Wv77vy/Lyyd7KCMnyPZVc+UgZdG5PQ1y88QOOda5WdbwD922eYOcOrBXDsJGqig3wullxYeFSoSf&#10;n0QCalGBoZIQmSiJUUlG708vvVy8AT0v8fPwp/z1EW+30XL+1AkD/DauXUJf67g0NK6VR09vy3ff&#10;Uoo+uAzIH5Y3PN/5UyaJWffu4ufpKVVVVXLx4jk5c/oQLHafbGnkzVZfJ6sqZ8gsQGD51AlyZnub&#10;XDu8Wy4f3Cqndm6WZbyJG2ooj2AkLbWLZOu6FXKO1/DP37+UL17dk8uUzfu2NUrrmmXyghPJ24cX&#10;5WDTKsqf6VIzaRwfkjxxpxQx7zfCKHudof1LZs2UO8cPyMUdTTI2OhBg85bi+HA53LxGrtF62Lai&#10;kn7UdFk2LY/eU4ZMpW8Y4+kqqUEhkhYaI7G+YRLo4i6Bbt7i4+wlTpydve1cJDcyFpYWQ1lLW2FN&#10;nTy5eon/xWK5f+YUIDoeFlposDdlfP8KflNS6PfB/LTsLcvIMvp9yvy0/6fglxsaKAURwbKmbLrc&#10;PrRbjjVvkG0rF8JKpkndtHzZqCwfwFo/c6Ks4TWclZooOQG+MikuWqp4XWtgv6t4LdZNp3QtozQE&#10;rBrp7zXy/to8B3YHUG3i/abgtwbGZurxKdjpdWV3CmoKcnooQzR9rd9XcFTWt6I09x/gVw9TXzEB&#10;8JuhzG6CLOGE3kq7opxSNjcmjB7fdGmurjB6eQvH5VCeZ8IEywGtybw2mQbja5w/S7YurZJtNZXS&#10;CWtcXzEJVlggE8bEy5yx2bJoYn4XsC2eZZS72uszHY2A3G5OnMr8OiEBm+dOkXbAsQ12uAtm2Fwx&#10;mTJ3kZzZvArWB/ujtdIxr0xW8PwWcyIfGxMqY+OCZUpmnMyfUCTz6OEvnDJD3Jw8ZMhQa+kFsHzy&#10;6QDp1m2I9O1rI737UOYCSBaUtRbWzjJQy1BKRRveF8MAvxFUHQpeJhanLE/BUG8zAZxeN32tAPiv&#10;h97H9PVwCyfpY2Yp3ejBfdJ7oHTvN1i6de8vvXr0lx7d+kq3z3rJgF5mMsxsCCyP3h/v+dGUs95W&#10;luJlOVx8OQIth0nwiGESbjVcYmG1kRzRTvaS6E6bjetxLk6S5OHCYScpXvaS4DZS4lytJNbFktts&#10;JdHNRlJHO0iyOz/jYiPJHCmudpLkDPhtPbtfbiBgPHx8RR7S6/vqyXW5Dhv6/ruX8utfvpTzR3ZL&#10;NS+qfuBfXIch0bc6e2a/7KTMu3xyn+xqWCXVk/Jl05LZcuFAq1w8tdfob30PY/zvv30B8N2WP//l&#10;EozvnPz5Vw4uf/uvK/LsyT5pWzeHD3KdnO2sB0ja5Pqx7dJSt1B2t9bLyYN75dzxY5Rju6VmXoWM&#10;o18xlj5bdHAgvb4QSt5UA/xU6IgMijIYoP/oAAP8jIOGrs1wS9na0iQ/fvtGNm9cLndvnZGTp/fL&#10;izf35O3buwD0abl36bg8u3aBctBbXOkHhgWFyubNzXL//l25deO8HDsAe2nbIM11NVJO72QBJdrx&#10;1s1y//QRAHsrJW+nbF+/WObAGNo5K6+GbezcWCe7G9fJ7csn5Ofv6Cs+uAKIHpAt9avkeGer8Rrf&#10;PrdPdtK7UWazctpkSQ+LkuEDhsoQM2sD/LwcXQ3we4wYc5g3fn6EL6AVLHmRgbJz7VJEjy2yHXFI&#10;e36LpmRLVWkGjfUYCXNxlHjYcXpIrESP5rXy8YUBBkgor9No3sjeti6SFhQumfydxTGx0lq7XO6c&#10;Oilnd+2UztWrDUCrLi6QKpr4VZS+yvpM/b+paUlGr29KYorB+vS+c/MKZGZaulH25tDfyg72k9Yl&#10;8+Xukb2yd8NK2VI7XxroWdVNzpHNgMI6QGhRUZ7MTEmWCTGRtBAS6LPl05QH9GaMA6DGSzMg1KaC&#10;AOVjS+UUWTdtrKyckAdgAniA35rJiGP07xTslP2Zyly91DLWVAqbQFEv9Xt6+/zsJIM16s9rz28T&#10;LHQprHl9BT3JedNlQlaSVNPXi0Vcc4JtrOV6S3WVwUIXFCNs8FxUtFgFGC6mP9hUjWhBqbsF1tcJ&#10;s9tGH2897HQ2vcw5ML7piGYbKXF3rawwXgft87XADrXk1evbajn50+feTcmrrK+Vfl+7ih98f9vC&#10;2QbzO7Gx1ih1t0JA1lJir+AksZKSdgGv41h64Vp5zSpIl5kFWVLFyaskLVu6fd5HevaDbSGeDbVw&#10;FrNBDgCfrfTpbyef9R5Kmessdk5elL620h8mNmwo94N5adlrlKIcCmQKfMoArQFKA9hgeQpuet0E&#10;gPozpqML+ByMry35vQMHjpSeCCqf9DCTHr3NpQ9gbMZhPdSC0tZGHJXhWVmLv72DBNjZS4Ctjfhb&#10;W0iIraXBzmLsrCTRcaQk2gNmLnYAmYuM8XKTDKogvZ7u7S4Zvlz3cZQkb3tJ83OSMf7OkuLr2HX4&#10;OEiKp4Ok+47ifqMk09tZsrycJYOe6HsXXtyQR189kEtXKHff3JV79MW0Qf8TjGUPpeKsokxUvHC5&#10;e2iP3OMDf5Ie3MmjO1FRz8rjW+cAhQX0jcYb5er1kzvk5eNL8u03D+W/fvtCnj89LV+8OSm//e2y&#10;/PKXU0a/7+ffLsiv/3VVXr44DKgslTM7m+T6IXpNJ7bL0e0bZR1nz1sXz8jeHdvk2qULcuzgHlm6&#10;oEqa69fJeP7ZSdGRBgimw0CSAL/YsK6yNzQgHHXXR0bDcBxG0qilv9GvV3+prqqUb796gUCzXJ4/&#10;uSaXYH/PX9+RN2/uyM0rR+TFnUuyc/NGcaKn4OXiIXFR8XL54mV58vi+XL14XPZu3SRHOhtlDW/y&#10;2QWwW8rZm5Si53ZtoWzdJSd5/qt5c0/OipM2LY3p63SuXyGHYXnPHl6R73ktb8GoTx3ZKW0bV8jD&#10;Cyfk7aPLiCubZdeaJbKxbJosGFcsPjZOMqTPELEcYi+OvNGC3L1k6eyZ8hzRYPvKaskJ9ZK8mBAZ&#10;Q3uhFXZx99gO6UQBbF44VZbST5uPcqrgF+XuItH0d9IC6YVyMojz1h5gsMT6hUqoh58E0Q5IDghB&#10;+YsCUMOlZVmN3D5+lBPQNlk2GcZSyIeKfpsCnx5a7prAbzqth1np6TI1GfU3M0vmF8AQOWaOSZds&#10;eqk5oQG8+TwB9RVyD6FmR90SSru5smF2idSOz4bxlUp5RqKUwA6nJsBUClRoQGXl9k1zlO2paIEY&#10;MmectNMfbIIpLkfFXpiXLCsQJjZwvw0wu9WAn5axCl7K5pQJKsMzgaDepoqwAqMCpLJA/Z7eR5mf&#10;SQRZBotTQFwyIUc28D9cyYkoPSaK91mR+PsHoTyOpP+YzglmoaH0VuWPMZibiharAOvNc+lD0ndT&#10;trd1cYXsWMr/HgBcSU9zWk4i4hcgz3NvQ5SorwDYq0oN8aQFUOtcOR/2V07vbzrldKkso4qqRbhS&#10;1bcdENyzYh5Cx2REjZmyZ/l82UlVsRHArS2BbdOmWgYzrxlfjNsgTWYXcfKj/zwBgSUrOk4Kk7MB&#10;L97/5tZi4+Alzq5B9Pm86cE5ySDzUdKLXtyH3cxk8HAHGWnnavThBlKWDkc0UNAaPHikDKIPp/0+&#10;Uw+wq9ztEkEsUGxNIsdwrg+hdB6iii+Hskctg43vD+OSHnb/fhby8ce9pNunvWUkADsKpjmactXH&#10;3kZGW1lIoIOthMLiwhxsJEJLU0AvzhmWRvmaBuBlAVRFvq6S4+0iGV6uMmb0KEmnN5/p7SbZvh4c&#10;XIZ4SF64p+SGjZbMYDdO7gBkkKtkcTnG15n3J/fxx8HhM0qyAcAMD3t578UX9+XazVOospfl8Z2z&#10;8ubeBfmBftTujcukLDNGimP9pG7eFHl+97yc4QN8+QzWD9jfa4DkJCXfEs5ynS3r5euX92GOMLtf&#10;XtHT+04e3DkqB3evlDeAnJa8P//1LEovgsffzsnf/n6ZPthxObUPceQAdpiTu+Ty0a2ykjPiju3N&#10;cv3GFdneCbhcOS+7AJ7NKFyreYMlRATKZNTJZD60KeHhMimnQMZEJ0pkSJR4uPugYrmKraUL/whr&#10;GWQxUnr0Gi7pGXny4OENbByL5NWL23IbsPvq62fyAiHiwU16jw/vy+SCfPGkGWrDP666cq4BlvcR&#10;KE7Drs7ua5ctaxdLOY3wtahvp2kRdNLHun54h1zn9diyaaUspBc0GcbQSUnbRr/oUNs6SvYOefny&#10;NtaRB3Lj0jHEhBbZ214vL+9clkdXDsnRbWtkO8xvbflMmZQyRpxo9tqiilmjvrla20u0p4es5cP4&#10;GgBezwc5M9Rb8hMjUWs9EYJmyE2sNXvWUVIumoYYki+LUCbHYjWJpdSP8fBC+AikR+gLCIZIoq+/&#10;JHBEe3lLoDNC0OjRkh0bwQc0TTYtrIJF7pGty5dglymUmpKxKMdFMjc/m/4bzC+bvh9qZTkfrBlY&#10;omZnJMukxGhAMEWqixBqUKTLszJhfIGSEYYKz5tx9+Z1cufEAdm+bCHsTcWCsTJ9DApxKmUzf0MF&#10;r9UyBIS19HJN5aiCUxdIad9OldpJBkNblJ8mkyn5VZXV+yqzU7DTozI9zujvKRM0lb1aJqqg0g6o&#10;KGtqLNfH6uoFKtvTPp/+Hn3sVbxm+ruWT8gyBIpVc1DUQyMlMz1PvBGMRo6kXAoLl801i2VWdjJM&#10;L9soVzfz+m/EgdA+bxZqLA4FSt5dy+bJ3tpq+nDlxv3mY+GpLEiUxZTU7UtnyoaKYk4EKNQLptOn&#10;K8PWssAoo6cgiKiKPgvL1MJxaSj3+Vh7shF5EGn4Wzbx/Bpguw28Hmt4/pW8dhk+rvRas2RSepJM&#10;4v9UNCZFXEZSypoNom9mJblj8mBs3vTwtPR1lf5mDjJosAsCwyhuc5MhMDPt9ZkBcMMAO2tY4BCA&#10;0pyvFbiUvZnztYKfHnp92HAU3hHOWFZGGcdg7CsDB9nIAMrmPrC4/sMA0OEjZSCl9oBBll1iCu9l&#10;c1TVwf2H8t4eLqOwrrgPt5DRIywkwNFaAmFzQbYWEk0JGqv9OgdLibMfIUlOlpLmaiPp7gDfaEfJ&#10;pGwt8HfjcDeAK8vTSfL8XI2vi4M9ZWzQaBkX6iml4V5SGuEt48I8pTh0tHGMC/WQggAnKQoeJcUh&#10;rlKIna8gwFHy/WF+D7Bb3Lt9Wt48u04jfq/cPbMHZjFHpo2J5A0eJcvwDj24fJgPMFaRC0fkJv2/&#10;W5RzL+iXdWxeKYsoS66fPyJvn9/GF/gW4PtBrl87JK0N1bJicbFcubBZfvsr/b6/X3oHfmfx/V2Q&#10;b9+eoKSul9und8p1eojbGpbLCkqHe3jOziCWHDy8T65dvyD7UH5XUFIXZsXLRP7hiWEhEjLaQ3Lx&#10;myUEBEukX7AkRCcYb1QLlF5rqLY5b4CBI+ykV19bCQ5NlNMIHAspJx4/uC4POL788inM9aK8fHRP&#10;zh89TE/MVbwdRyEM+GBHOYFC/Qzrx1E5jlXn6JZ6WQ6TmJ6XInvp/e2gBNmOgnkN8DsOu1uulgbK&#10;m1k8t/0Na+Vg8zrKYcr/k7vlm2+eytNH1+QKAkcnavGV4/s4uVyVc/ub5fTOjdJGE3zVrOmS4OnL&#10;G2OkOKo3aqCFeDs407tzk/p55fLq3FE+RGMkI9RXCpKjJCXYS1bzob56oF32Auhbls42wK+6JFcK&#10;EGoSPL0lDotPKopvoq8PP0eJywdYATCKfmaomxtWIcqE8CCpgEWsR8E+iMWlBitETelYWUK/Ty8V&#10;+BaMpe8H6FUigMzOSIXhJUsZavPUlDhOjGkAXz73QVHMyZF0en6JsL8oH0/Z29ogV47sk9WUjLUo&#10;tqri5ob442VMNqwkdVibNigjA7hMooWyNQUnFSQUzBTkFPCKAj1kenyoAVam+yjwqT+vKiP+H0Cm&#10;rEj7dwp0Cn4dnKi0ZFYw1MMEksuKswwgVNGjq3wullWTAdYK+pIVcyQWoSgtNUtcvQLxwdlLCCeM&#10;NfPnYhfJxAqDh49+nILfZvqQHfT6dgN6ncr6YPx6vQUQnY9tbDGldHl2HMruZHqzZXj8pnKCmcXP&#10;T6bEncf/DbV4PBYU/o45WHxqp4+VulkwWMr9+bDdTSrilE+VVdNK6YXmywrsPjW0XGZy0pmUFC+Z&#10;AX4S4zVakvmfj3awF3uUz+GIZMMGDpMYLF/DrTzosdnKp72s6LmNhO2p+OAoZkMBOsBvsIobegm4&#10;DcXqMpg+oBmeP2V8yu6Uuannz3T0hy32pyUzYGDXoUrtIFhdP+7fbdBQ6WWOV3DQCOlvrvcbAWAC&#10;hFharABDJ6ws7kMtxc/CimOEBFiPoD2DAutoJTGutpSlzpSw9pIK2KW+A708XxfJB+ByALtsLyfj&#10;eoF/11EY4CbjQrwM4BsX4iklXB8XMlomRPhIKRVSKUA4PgwQDB4NIAKCIS5SFOQkYwHA/wF+V8/v&#10;le/f3JZL9NuOUXY2YJ+oLEqSeUXJNGqzaeY3yHevb8uZ4zsRDFBwb15AGDkvLx9eldWoVSsWz5Zn&#10;9y/If/0K8P3ta7l+6aC0NFDO1ZVJ+ZQErDO75e9/vw7zOy8/oPT+/BvHL2cM8Lt+pg2D8R45we9Y&#10;sWimnD9zUF6/eSY7dvFcThxCXLkgO7fVSw1G09KCVEmluZuVGIfdJYwSbrQkhYTLONif92hfgM+G&#10;MxYyPU1Wc17sgZyp+vZ3EhfXEGlrb5Ep2BYeIGw8e3oXBnhfbl8/hw3lsSyrrBDn4cPFx8FJCjOy&#10;5ctXz+QVQH7pzF45sbuZ16MSj1S+ZEX6G0ruTpjeub1b5PSuNqnmw1oxfbxMKsyUmYDfPhjPSZjr&#10;OUzJN1HNv8HY/PDOBRjydunYtMoAvnvnjsmJzk1yqnMjimKFVGBk9ge4R9HnsxsM+KGGhQJSiQg8&#10;W2oXy8Nj+zANR6LQhkohSm8iZ7vVfKhV8Ni3YTG2jDL6sYAQtpECFNMxlGvx3jA+RI8kxKGUgAAp&#10;jIuXcFc3CeUIcnERf9hfQqCflNGM34RiuGXFEkPgWI51YzHgtwTmV02LQRmgglxVXpbMoN+nbK8i&#10;dwwfwCSDEc4vRGUG/ObyN2SGYKr1DxBfl1GyrZGe7e4dMiktVcZFRwF+YTDJDEq7IlnD69UA6NW/&#10;8+SZenHK3BTQpsQEGaCkYKdmZC1PFBDrsAOZmJ+Wr8r6lBWayt76WSaPn5bO441yUUFP2Z8qxHro&#10;Y6jYoeqw+v0a8eWto4+4mtdPwWbVnHKJ8MFMn5whHr7BCAE2EkLbYN6Uifgrs/HwTceDh++Ox27F&#10;erMNlqfAt5XSV69radqIMFPFiXIxwDa3KFV2rZ4P6JXTusCsvBiT9rKpcrB+ASeuBSj9M1FmJ8gK&#10;WORSnkcdLC8vwk+yw/ywqsRxPRTQLYIdpsl4VdQxkyf7BUmIs5t4WtrxnnUWN3s8bNg3PJxdxcnW&#10;GX+cg8REpiAwWMj7PYfLZwNspNdgJ+kN6PWzcJNB1u4GWxsASJlxDNcSFR/cEMBqGCdfBTtT/27g&#10;QNgchzK//ggXffuPkN59h0sveng9eg2RHj1RbftbSE9zS+nJSbsv1csAvexlLsMAU5th+PBGWCNc&#10;2EqghbWE0UYIt7aWCNuREgn4RYwaKfH8f9OUzdGPM1jdO6BTYFO2pyc/va6Hgl4R5avpKKCMHRvk&#10;boBecbDez4P7uBq3lQCAJQDhpEhEQsBPQc90+Q/m9zNl750LB2Vf22ppQXldh3Vixeyx2E8qjMmF&#10;1/fPYxDeL+cQOe5TMj7GD/fkLh/ia2cQImgGb6oByO7Kd2/vyKPbx+XkoXY5uGOTrF40Wc4cWi8/&#10;f3te/vLrJfnz3y7KT5S8P6H2/vQzPsKvTsrVky1ymftvxuC5tXWtvMZYff/hbWnd0izn6Y1dv3pK&#10;WlFEV+Fyn4KJdwI9t0ImK7RfkICdY9HsOTJ53Hixs6UPwQs8lOatJT2IoYDgANzlvfs6ioNjgFTS&#10;95uDKvfy2UP58s0TeUIZfPfGBXqW1yQZ8cTbFoEB30/jmjXy41cv5c51BABOBruaVstyPlSFAE8Q&#10;Z6l12AtO7myT8wd3yCb6MJkwkooZvGEp52aivB3FmnN6V4ecABhvwZLfvubvweLSiEJ3dEerfP3g&#10;BpMrnXIJ4Dq1dYM0wLpyAY3RgLXrcCeMl6htg4fhY4SxUUIeQS093dZgKKhj4yKkFPUwwc9NVmOl&#10;uIf379DGGlTG2bJieiEsIl+KoiPofYRL7Ghvo+xNhYmNoRwdh5k5CrYX5YkSDsh7YicIhe3Op0+0&#10;oZoGfE01H1b8bpNKmbgA/GB+JvBTxqdlr7I+LXvLs1NlehpWF27X3uAi+pXVhQWSBbuM9PHHqmAj&#10;DXWrZHdzo2TTmpiWNgaFNFfWYBlZh8q7UUHPmLyYQN+ua+pCQU9ZnrIyZXMKftrTy6U/o2d8vf6v&#10;Uxr6tZbCCpAmc7NJ5FDW18Tro+C3GVBp06kQWGAbqrr+Hv0ZtcBoydsM21szuZDSEpsM/btaeqzR&#10;/qESF5MsTlQBw61QHmHKs3k9lvE7tVfXirG4iZ+v529QwNNJE73cAfDp5SYY7SI1UmP7WjW9WPat&#10;XyI7Vs1D2AD8lkyjHzoHwWyZnNyyGuaPiowIVEPPbzbTOTMQLhLpmSajgMf5+km0tz9tjjBsZJES&#10;MdqP/5mv2FJSjug3XGxha9ZDaJVYWYkTLZtRjthTaPu4jPKVkdZu8mHv4fIR0xXdh0ACrNyl1/BR&#10;XHrIACs3hBAED8pePQyjMZYUAwCpPv613FXRQ8FPAbH/AEsA0Er6canMT6+rebkXz6U7ZW1vxDoz&#10;LC1DuPSwdxVnzMrqzwuwsZagESMkGi9e3EgO3h9xjnYSjeoajxCRAtgZQoQXpSiXhfy/8+jvKegV&#10;Brgbh5a1+rWCWil9PS1lS+jt6WVxiN4Gu3sHfMoA9bqC34RwH94nvjIhUu/ryv14LNhfUZCzUfq+&#10;9wx2dXDrZrmGctuBj2jLusVyDwX4pU55vLwpTymLT5/aI3ewZ7x6Rf+KPtzXr57AZjqlmhLj0und&#10;8uWLq/L47jG5eXmPPENBbV27QDo3LZSvHh9nikJV3kvyy98vMtlxHuZ3Wn758xnA75RcPNKAv69W&#10;1mDsvHP7vHzx1TO5euuyNLbVy0VK68tMZDQwztO2eYXsRHyZOi4Pim8rMbCZmnJUtWW1UpxfJE6c&#10;9YZb0XDlbGhpRV+Dyz6crfqZOYuDk59MncYbdUsDYPREvvniGULKScr2m9hXNgIGmB+dXSgnQzA8&#10;XzZ6l5fP7sNf2CirsRvMoi8WZGcppSmxcrh9s5xG4T0KuM2h9EoD/KowPWcw1TCXcadTO7bQw9wp&#10;e9s2yZXTB+SLF3dk3/bNnAgq5P7Fk/Q2sc7s2YZYsZvxqVoUw0kSxlnbi7O1K73KkUOwHFAWxMLK&#10;MsIDmeJoYtypRgojQqQQYBuXHM0bxhmwK5EnGK+P0SrYvhTbwzSEB8pe7bsleflKFH2/BBTfZH9f&#10;GRPiB/OLQfkdbXygAmENzvREY2A01ZOZOmASZdP8OUwCjIP54X2D+SnjU7a3iOvK+EzgpwA4h9dj&#10;RhoGWkphBb+FxdojHCdJPj7iaUMT28lB2jes4X1Ux4RDOkpqCcyKknQO4oPaV2A3m7Cs1AMMayfn&#10;G6DW5bcrlbmZCcZhKnu176PsTwFLS11Tv0/Zm34olDXq7aaRNu3fbZpZYvT7FPSUAXaBH15B+qZL&#10;AVeTQqxgqwxwFaJEfTnlMiXsyvLZkhaVIJHhcWLj5M77iP4rHrJKfIvrYXptgN82lN31vP7KIjsX&#10;zzFKXxPrUwaojLZ2yjj6d3j7EHvmj02XktgAhI0peP3myK611Ygrk2RyeqSUJEVIVrg/Y6GwFd5D&#10;U5moKYUtB44CyIaNFHuAyQYAGsk0hC0ChivgNpRSsk+3gYx+4b0DYCwpJYeYWwB4TpzovcTW3hMP&#10;nYV82tdKPh9kLz2V8Vm6S38OczsfGQjz+xTlVYFvBMKaIUxQdSj4ac+vf398eIyFmUBQL/XoA8j1&#10;QbhQxvd590EG++s6hlDeDpERALEzI2i+9o7ih0/Pl/dxCL7ZEJthML5hkuJoLylOdpI8yl6SXR0l&#10;zo1y18dJcoPoyQFW2YBfoZ+CX9cJT8va8eG+xqUepUyrjEPUKA33kIlRXjI1DnYcAcBFUuJGKDhq&#10;Oaw/N9oAvtIwL4MRTo7xkymxPgYATozyNI6SMNgjAPheG2/UprUrsK0coge3R/YDEj+/eSzfv7gr&#10;XwF+pxl3u3bjpOEDfPXqEaXvRXn1+K50YNto2bBMntxhOuLFFXn+8KR88fyMXAcMF0wtkAv7G+Xn&#10;1+cM8PuFsbafFPg4fvnbWbx+5zH/npQTe1bLhoWcDVvXyAu8cM9eP5JzV89K69YmmN8RVNdD0owH&#10;cCn9unj+EBdeSH/G6HLo961fUiMba1fJ5NKJ/MOdZChn6WGMsyj4mY8YKX1org4b4SEjkepnIEjc&#10;vXtWvsZw/N1XzwHsw/IUH+KkvBwJcXWVcBc3vIqV8rfvvpSnzPCePbZVmhETZhWmSSLKUgI+ogpm&#10;XI9vbZFLKL37KW1nwU6S40OkfNYUFOgIZpCnYNLeIZdQxRuxxdyBtb58dF02MLfcwaTH9eP75Rhg&#10;do/X+Tb9wu1YQLSM1D6ID29CF87IVii9dpZI+mFBkoml5fx2xu1mz6B0jJbShHgpTowywG85H/gn&#10;iE6nsQntxe5Sy+utZW9mEH29Ua4S7+VjML80vs4MD5CihCimcIIBP3+Jo0dqheE1mtJ4GV6187u3&#10;ynJAWKcpusCvqAv8aKQr+OlzVCCcjievjDE3ZX5Tk2MNQKxiXnVuPvO4TGTEe1BW47nKQUjZ3bRB&#10;OuqWGn3EddNRWVXMAGgaFQBhfJvobzUw0rd2Ej3HdyKEsjkFPgUVBTktaydQAirw6W16PwU9Ba+Z&#10;TCNNjQ0G5BAS3o23aQmrPT8FP2V92u9TBmgSPhT89OeV9W0GhBU09ecV/JT5qXJbO3uWpMcmMQoY&#10;KtbMmg7lfeTi7Mh4JRMZgF4HYLeDMncxqq+O16nYsRUXgM7Y7lBvKsxP1eiVzPguobdZy9+RSY8q&#10;ztUa8GP+mBJ3Vk6CpPABT0O4GsfrmK8ilbenhIwCNKhodKJhFCdvO5RYZ1tPGTKQ9zVigQV97BEI&#10;CrZMLnXrPkC6YxcZwfvdxVltKFQ7yuCsXWWIxSjpCfD1GUKpy9FvuIsMshot5iO9ZLijv5iNcDXA&#10;bwgmZPX5Def3WMD89FDm1xdW2IuyVUHQnPJYe4B98el172nO7zXncrB8Bvh2p+Tt0XsYQDmccVIr&#10;8YJEBDNREQHIheHPi7UejoAxQiKdLCTJdaSh2iZjPE5ysZVUBIskWF+qN60menMFMLpcrColKLPF&#10;AJie2EoAO/3/dwGfr0yMDDBYn4oWCn6TY7oATQ8Fv64yFyAM9+a+sD2sYZOi/Gmj+BuANz7CQyZF&#10;UwZz6PWxlMLvVeNUv3DqkGxet1zqmF3dSsP+2rkj8ojpjAsA2aXz+2QHJt5OBtTv3b0ut64z8nX5&#10;guzFr3br2kn57pv78uXrq/Lw9mH5+sVFWYGXqZoz+j3mYb99ySwv4Pfbr1hdfr1A2XvWYH5//xuK&#10;6+sjsnUzhtCaWQgCB+QpSuxzwPXIicPSsa1NTvKczpzCG9dUJzlpUeJgZc78LlYWmrvpMdFSv2KZ&#10;dDRtlPzcbJQoBprpm1ky1jYC5/lAnOTmnDlt7UYj+VvKIpjXN189lB++fSYvMTjfOH8S5bVZYnzx&#10;wHl5yRhK3weXeG7fPgEYd8Ey66R69jjJZsA+CDk+zstT1i+YJ1cZNbvCyNaOto0yjQ9NWjI+NVhN&#10;QmSIzMOrd/nwATm+Y6ssqyqDQT6Q06jBlfjCju9qlgOt6+UYDFsDFC7ubMX4Wy7pPqNxrRPAgDXH&#10;UZ30vNlcKMGz4qKkJDUOUWMnY165WI1iaHInyuS0eElB7l+h4EdAwrmODXKAkacViFILKHszQ4Mk&#10;mD5QlIcPIAcLRITIQiHPiw6VcfRKUwMDAcNosWbEKQomuI7mvJbeSychIHDUciwtZayMxvpCgE/B&#10;T3t7yvIU/FT8mM3I23iCC6bDCGeiMk6IjybYIIRy21em4aGbiZVkO2V+K73S1UxFbNaxL/XioVau&#10;h+3pREU9ANWEPWodhmIFOu3daRmqfTiT0KFlrZbAWqoapmZONnpdGaJ+OJTFKZApKGrJq4ZmLaUN&#10;seMd+CkAasnb1fdDPOB36Dysevv0eSggKvg1AJINgNmymVNlauE4cXf1FgtbmJJh/rWXhXNmy+Yl&#10;BA4wPrZ6Yp6s4nlsY+Stnd+zbUmZ7KGs3bGcqR5+16opxbIeoWIOvdEpKdFSzId2bIS/TMCIPIFK&#10;YUIKajKi1ZgAL4njhOFPOehDX8zZfKDYmjHi1W8AZnQ7enmelLTuMnggwgNl5SB6webmI/DcuaGy&#10;WspHn+Djwzg8eOgITvCjxNbBg5O/C303hD76fH3p8/Ud5iL9ALuB+jgwPgtbLz4XzvI5wQTDAL8R&#10;zMCO4G9U756Oow0dYgeYWUkPQK5HD3PpCdD17AHYfWaGT88cNjmMaY3hzAIDrpS3/fARWqPy+ivg&#10;Ad6xrs4S54QJeeQwSbYbIYlOIyRltC32FAfAb6TRv83EY5fL/y/HfxS2EywswVrajpICP0eZQAmr&#10;AFgCE5wAc5uIejuO75fC5iZCfibA+sZHuAFogF/0aMCN+0Voz88dwIMFAoKTALrJ0d5cesk02OG0&#10;OF+ZqvePGm1cTooEBN8d7+0lyeTl05syhzdNNKi5DO9RG70uBbZjR7fIxQv7pZw36uFDuwC/m3L4&#10;8EE5fHA/3rXL8tMvb+Tr7x9gHzlCH5DUFJTblCAHWUUv8NntK4gHzPD+cFH+/pcrzNcy8fH3M/LT&#10;X06IYHV583S/rK1lZvEA4QePLsnDJ1fl/oNr0tLcIE2bGwC+E3Ly2CFpR2AoSItjlM1DvOhTOSPp&#10;ZzIStRVltbWFWdxAzmjM+tlREqgXaRj/zEH0JLT3Z4t3zoE37/49nfIDIQa//MCMLRMql08dlvmT&#10;Jxu9sWjP0bKiarb87edX8uA+411YUGqxj4yn3ArgH+rKWa0AQ3Ux7Obo7m0A9UFpR+WeUpItOdg3&#10;KkixSYoKlaUVs2kXnJbG2qXStGqF/Mi8bAM+vkXlpXJ+b7Ps2MCECaLRoyun5STl83L6bRF2I5k5&#10;pDcykvKGnuVAVDN/FxQuAGUG/srrR3dhZ4iH9Sn4MSNKz0+bw0v5ED+jrL5ISb2XNsUKVMIqgCN6&#10;NB8me2cJdvVirjdQomF/Y2ieF0SHyARGx7J1BC0ikv6ihSRgFN1EibYYFXMl7Gol4FLLJMJyHnsx&#10;6uJ80j9U7TUJHhN5TrPo882G8ZXyWIUAfgG+vtwg3mhx4dyegBk+i3nnHMMOojYNLXFVzdXycyMG&#10;ZgU9va6KrDI0FRu0z6fgp5fK8rQcVSPytLgQA/yUrSm7U+BTBqiXWhaZfHumsTVlcWphMfX79FIB&#10;T1mgAqB+vYYxsK0IFnqpz0efxyrArI1ebsuCObKGQIeqSZPETk+iDn6IAwzxM3kwF0bYDptfVJyJ&#10;+JIsjZwYtzOS1rpoBj29asSLuUyyMLoG2K6kr7lwfCEKPfflsoI2wfjoMBmHuj4+LgyTOr08WFCo&#10;jSWHjQTA/IPxpHoOH8b/ZYj4OTmLNyW3Nykq1sNRZgfhkwN0+jIONoDSUxmaFVMYfSk/+wOK/cwG&#10;S3+AcSjK7VCYX5+BttKzP5XPEGfpY8HXVq7Sz0rZH+No9AIthsEIGXFTS4s1hEEPnfMdjkA4ZDCP&#10;AWgOGewI6A2TTz8ZKJ9/SonbC1EDW0sPfnc3GGivIcPo/Znh2RtO28ge4YIevIezxLsyVmZvIbEO&#10;FpIJuxtDaZvtaS85gF82h5al+bDePHx3Y/2dADsXmRgGeIW4yXgY3YRQvXQxLicDZHpM5Lp+PUXL&#10;1ghXmRLtDoiN5tJDpkS5d11yTNbrHMYlX+t9ZiX6yqwEH5kR6yXTYzw5+LlIvv/ueE8jq87CIurp&#10;941HYm/cVCvXL+PBO06U0u1TsoQ+xQS8RzduX5TLJH9s294hp05iiP76tfz002t59vwSaSm75c3j&#10;87Jq7iS8ZNayF1vHC1jiW1Jbfvn5kvydKKvffsHrB/P78S8nDfB7+mCXtDfOlzvXjskjwO/J8xty&#10;/eZ52Vy/Qba0tsi5k8cwU+8D/FZILmfQUJI+PBhWtscjVMBA/uEdHbIMa4wdbyJLyhMHXOi2nK3V&#10;cKn9CwemGTQaJyYqEivPVfn67WOY3xO5fe2E7MJvlweAal8sJzJC7pw9Jj++vS9HDjVLI8kZM2Gu&#10;ITjHrQeaiQ8WmDgUVG9HRzm5fwcWlr2IPMulGEUvZ0wCZe9kCaNJvW7JAnlw/ixJLAz1798jrx7c&#10;kjLYWAtm1k7mNg/Rt3zJ6/roLAC7ppZSFsUaIA+DqXkAfHaUOuaAn/Yz1YNXQ8LI8a2IHZS/k/GC&#10;KdOamhKDUx2hgh7ZY8reK5y49jJdsnLWWOZ6mXXGJBqq42yjiBhz85QwWG1ysI/kA86ljJDlIIAU&#10;RBL75eEhWQDXOlhULYBSC+AtA3SWw4IU/BYS2qClrh5a9qrtZQLl2WyU37HR4ZJBeEImanQp5vfy&#10;zGRZWJQly6YATDNRTumfNQMwaxEztAxdQ6rIZvWpAXp6mASJOkBHAVB7eqZoKSNhBTCuGBNrAOIc&#10;TNsmQ7L2BZXhzaJPpiWvCg2mGCvt3SkLVPAzCRwmpVeBTwFQf/e6qUUGEK5mIknBUJnhBkBQDcrN&#10;8zEcz6+QOfQobRkzHGHvI0NgSiO4XjlzFqONM2FuIcwlj5NO/KgHOLHtXFUN+C3ArD4P8YKSl+dQ&#10;hDgWDOsZh0Cl44FL6aXWkkwzl0mZ/FB/8RjSnxbBKGZULemJ2XE4MIfqLhEuzohZnhLOUL7DkOGk&#10;mdAKGelG0AUTGIBfb8rOPr0GizkTGyMoVQehvvbsOZDyFZWWE/5Q7ClmmIr7AJa9BtpT7rpKX/p8&#10;fWin9AP0BgGCFlwfaMZ4W18qJZ3FpU8+gveeJT9vgeCm4DfY3IHvA3AoxQMAUQvK5qGUz/1JaOmH&#10;wGGGdWUgthY7SEEwzoFIVw7AL1pnagH1eGdrGcMoWQHCXJ6PswF2qsrqpaHEwuoyYYOFvg4yDYam&#10;hwnoJmk/DzAsDe4Cxa6jC/z0PlMBsJmA2bRYz38AnIKcHnq76dDvT4/zMr4uS/KXsgQ/mRXvYxwz&#10;47wNMJwGc3xPc+pOEJnUQP8uPSVCTh/fDes7JefPHZTmLevEhyeyBLf5lRtnZcfuDtkG6Fw4e0Ie&#10;38YUTcjBzeuHALCDcv5Qh4wlE3Bcapic2bdN3jy5h6XkMmEGl+Vvf70sf/3zJcAPtffXU8z7XkVR&#10;3SKXzm0l7+8ko3Wox5isz5w5Qo9vI4bgTrly5rgRarClfoVUECek4Ofm5Mj0g5VMLsyXs4y/ZaI6&#10;WgwezEQHKS40e52IbxoG+GlumBMBByOQ1+fQxP7my+eM2z0loovAhstHpIYPSz5gkEiTft28SqyJ&#10;b+XKiV2ya+taWQRrjWWMbECvXkYKRqiXn9iZDzXsNVdPHZHThzulEdN1Hj2pPD7403D++7g5Er2l&#10;/r5dkkYO3SNmZfe2NcoMsunq+eA18YG7tadNvgPc7x89KBuqyikRSJ9AaIkY5Y4qZieO+gakT6kT&#10;BlkwtRZmYrcwPZOFxD8lKbbLIJxEyYTVZU5OstynpL6+t43opRq8gmOlOC5IomgkK6CHuo4WfydC&#10;DLCdRKsLnsABtZzkUfZm+ftLVkiwkb6i4FdHSakAuBSGpQCouXkLKLUXMuKm7E9VXT0KQrDM0ItM&#10;9fGQcTHhlMLplMVMJWBfWU3pqTFNaypQcFEvN2Mr2QjwNdCfW4WRVwFvgwoclLnKuBSIVk3INTx2&#10;yu603FXmp5YWBb1q/j4FRf1aAU1LXmWAyvZU+VOAVEZpMkgr8GnZq4KHgp9J8FDmp9e3A1b6HEzg&#10;Z+oL6vf1+jbAb9sSJi8IM6iaUCqjUCuHwfqGjvQ0ysJp9JWnarBDSpSRm7gSX+AqXreFsNCynHgp&#10;y4uTcQnBGMo9xWvEEBJIBkmyryd9LUy59F0XYRzPR4xKpF8dB/AlkH+piSNh/P9DndwQCJzIpsO4&#10;GxNB3wyPXQ/eezAsT8IGHHkvK9DpoczPDGuJVjVqTO4L8+vPe2YoYsdg2iZ9AKjeiBy9BzsjcHgY&#10;6m4fSt6+lLxmAJ+ljSfTFoga/SAMOp6mII+dR8fRLLCIWaAID4UxKtgNHzYK6wuCyLuj6zkMJ59v&#10;qIzkJB0EQ42lEot2dpBIpjHi6OXp/GzSKGuMyQ6S741wgXqrwKeg968WlVyEjnFBLgbwTdFy1WB8&#10;qLHvQM8AOhU1OEwgqNenx3rL7CQ/A9QU3EyHgt2MeEDt3aHfL08JkDmptE7GhMicpAApBwT1UPAz&#10;AeF7yvqOkhqyloBNLX2VCV5jIuHaleMSxnSHrcsI2bN/i+xnrG1zA1MJiBErl8zDxrJTHtxCsT1N&#10;/t+1w7IWL14KzvNZhaly5zwjXM8eyRt6gb/Q7/srM71/RfT4898QPH49S88PdfjhXtTcnXKWsvo+&#10;c8U37pyTE/TTWhs3UQrvlnOMjh1mumM7c621lCVRmGR9OCu62NnJbM7OrevWEF1lTWSTKx4n5nId&#10;kfih9taqnBJw4KByO2+uzm0dsNQX8hfK2q+/uC0Hd22W8QQAlJBQEsvjnehokW+woBzZtknqGCsq&#10;yErhcXS8hzeZjuLQTLYfPFwKYZtXKJdPH+qUegbNs1Oj6fsxUkS4qLeLAyNwW6R99SpmaT2NlJQy&#10;7BEzyNerKEiTk42r5T6hEN8Dftf37pBpGRnigyk1GuALJlvNHdXOFkXPHvY3NjWZaLAQ5oNrZS2A&#10;UoBcPyM1nv5aIr22MHLzPMgRTJWru1rl5n5CTjcuJRKpEJuLryTo2A+qdQwmZx8a0D6UJGFuzEIG&#10;+sM6KFOxB42hzC+G7ZZlpjDMT3Nee2mwPT0U/BQEFyDuqIFZ+32q9qpPL56Z4QKCCyYinsylpNMe&#10;4SpOSgqgWt6u472zfCoGaUBtJfYR9d9tolxdTWLNZoBQwU/LTQUbBcA6xrlWkKNXlZFglLI6dqYA&#10;qGxPwU3LXlMii5a7el0BUL1fprE1BUO9ruCnl3ofU39PL5XlKfh10spR8NMyV4FQL3cQkKvsT5+X&#10;odYyQaSm4sX0bj2c3QE/suoAC/W8FWTkEA0FUFP2VpKeUlmQIhOZVNFjWkYsMWNx5A9GM044imxL&#10;J9R7RCsM5mNjY2WMHyIUQBHB3Ljn4CEShhoexfsuBjN6MP9/b/7/buRP+qCSRvC/8eZS32+WzNu6&#10;jxzF7Cs2FBRfVWSV9Sn4qSFZwW8QPr0egNEAxA4NI+1lzuXQUTLAEoHDzl8GOnA4+slgJ3+xcArg&#10;b/JEqcWSgllZVd5hqP7DYY4WOos7zNEAv2H8vLI9BT8tfxUIzWGTgwYMk8F9B4llv0EED1gDeo4S&#10;7QjokZoSQz8vFtBL0jIX60oRbYmxfhiLlfG9Az8FQNMxlr5eabCrAX4ztS/HpQns/vVSQVDBUW+r&#10;SKENApBVpgcboPavTE9BTwFQy9yyZMz0AKSCX1U6P8NRmRpkHBUpgf/j+nuaNnIIU64O/isQXgX4&#10;rmLQrcAjZW03TGbwxj51cr9s3rBCNq1eKnu3NMq+js3yNcLBFaZBrpzZKecPt2OnCDFiY8p5g3yB&#10;GvzF88fy5VeEmAJ0f8Hc/Dfme/+C0PHznwHCv1yWL9+epozeI9funpEbDy7KNUJDD6M2N9WvJT2m&#10;U44xDraf5JjOhhWydO4s8voixJfJDkcAbyFpuhMQOuzpl3jYE1/l5CuulCmW0H5nGr+qgNnQywgO&#10;CWHa5CJixxP5808vKMOvy8KKEpmYwweaxOE4zlw3D+4zxtQ61izAq5dBIowbnibifziLannhRD9E&#10;0yZmk5ZxilTl0yi1a5ZXGeA3C1UvOyNJfFwdYL77ZPbYQpJUvAhmaJIEwLoIU3I5ivFtwhEeHdsl&#10;X+is8IY6eo2eDHA7ShgAHUb8lheN55GArSs9ynGEeObHhpL4QsgrJvOSmACZifgxG2NxaRwmb8Bv&#10;JqzzNGELNxi9057fEkaoijBzZtF/K0QZTg8hy8/dnWRce6wHdjANL8nC8DwWYMxCWRyLMFLNEPxa&#10;jXN6B34m9rcYf5oyPwW+EkrcbErcNC/6MogwKnjUkGe3ckoJvj2UVZ2XNRTWUkJJ0+hhmRN8EGWM&#10;YjXB2NZqBh7MUHt96xF+VpRmG8bjNZTI66ehKmNcn8eJSEta7fMp6JXzuqqaqyCogKaChpbDCnRl&#10;PLZOe6ilRIFOy121mujRFWLaZW5W9qclrV7XQ/t8yvrU96dgqOC3izlcBT9lobu5rkKIgvn6+ZVk&#10;OvrQQ6MstGMeFl9bLOOT41KTZEJqjDG3u5iyWcvadIJj8xEzihPCsBR5A3408qOiJZKUYR0rLGDO&#10;NhLbij/syhdhwIsxsGhX/JZYkTxo1dhhUfFzoaLBkaDmdmtYnDkiho0GDOCZc4Kd2QB6lrwPtc9n&#10;Aj4FwoFMYwzl9t6ID59TFvegz63qbu8ho2B5XmLpHiXWXrEy0idWrL2jxdYrSswYbevWw8IofbuY&#10;H8BKSrIl4GuFWDLCgmSXf2F7WgIPNNPZXEzR5EsONzMTD3yF4QgcMbRYYpwIHWAqIw7wi3G0YObW&#10;nvLWRYpRuMepAVmBD1Oy+vPUoGz0+rhejIgxlvABBb1Z8YBVgjKzIONSv54Z13WYmGFVWphUZ0bL&#10;vMxw3icRsiAn0gA1ZX7/yvhMbE8BsCw5QCrSgoz7zc8I+5cjXBZmR8qinCh8foxfneKDeY1+1O3r&#10;RLlT1m0nL24q/+BOFN23XxBrTrm7Fj/YNqK9T2ONeE3J+4hY+CsnaeBfP4rAMZk+hhO019UI8vye&#10;KY23L5/K6y9Id/nlLEkumuOnJe95RJKzAOF1+eqrc3L24k659uC8XKN8Pgfo7t27VTqaN8H69jD7&#10;uln2N6+U7fjhFmFGzaf35I/q6gtg1c6vYvBfI6/txBvWNxrWZz+iyyriMcqbs6Q1/0gbyc3NxTj9&#10;2DAb//TDU2w6B2RiEXHxuO+TfEfDVCbJi/OnGElbSwhpiaHuWgwyR0HjzcUbSd8M9rxJfB1dZMGs&#10;GbJ/W4ucgAHXkupRkBkvsxk9iiFeP5KoqbPEb6WHhwI2tuLFSSAJk3KMnzuWj4Vyh/G9J0RjPWGC&#10;ZRHA4TJkqIQQORRJ+kw4YO1P0oqC32gHDJiosgWA3F7+7jn5xEclhsjsMXEEAiRLqU64AH6Tk8Ll&#10;eNMaSugdBvObV5gAs3PHDB1Afy8S9se0BYDn56DmbRvAzwd1LZA3XjBpFgx8I4wsIaFmDeC3Sk3G&#10;sD5lfIsAnwVkws3CzDwWb2EWfT29VPan6u9KvIx1AL7B+LAPrePndaJhBQb0Qno5cS5WzOzm0RdD&#10;fcXWspIJko2TMFIDfKthffOzEwzA0ZJXmVhlOv5I7C3K+rTcVXvLbBR0tTeY/Hum6HkdT9OS12RX&#10;0V6g9v0U+NoQO/TrJp6Lhn92mZq7/H2mr5VtmoBRAVjBT8FQn89OmOF2PHwbNBBh2WLi/gOZTeWE&#10;5OBLqcdUAonYyaTWKMCVJCNawLKjCe+NouRLJlEkjNw4f7ygIbC+fLIOxzBS6Ioo4EtqSbJvgATZ&#10;MIFBLHsoicRRAGMgfV5PSk4b1FsrrCQj8NFpoOcAbCaD8NhZYGAeqQIEyqs5JepQem0Kfsr4evUY&#10;ZFwOhgX2x4A8gDG1XvysChK9YW29hgJgjsHiFJAqjoGpYhuYLCN9Y2W4SzAs0Q6fHnO3pCurwmvD&#10;RMgQ3BBdKSzYxTBEDwHwFPTMUY2156dHf45evfuK7Qimj1B0o0c5EDww0oiPineD8blryWsrOZS5&#10;RTp6BuiVKPgFAIR489R7p2xPwU8NyOrJK6HsLUsMNBidXirwKQtU8FMg1EO/nhHrK4tzmebJjpF5&#10;CmJZ4VINAM7LDPtHaatMUBmhguLC3CjeZ4Ak99NjAfdVoDMdC7IieLxo0cv3dL/E0QNbMSnjb6Pf&#10;d4QSd8eWTUxyXEKh/UpePL4B05kvGxjEPrQdnxqTF18/uynXz+6Sx8z8XtrbThM9QJLxwmXDLq4c&#10;OYh4QIYd93lJqstPP5Lh95fjlL3H5YefERY00BTwe/aKpJNzjMzdOy+3+d1XMTXvwwKyE4PwqX1b&#10;5RAAvB8fWytJtfM4O5fksQ8BxSzUB9maYXonSgs3Jju8nTiLIm7Y0Bh2ohRwGelK7v9IsWHKY9HC&#10;BaRQP5cXz9nj8dNTObS7nvngNCnjA1pDisjTqyfw3tXLOuweE2BWjmSH2VLyaiLG0KEOYkevxIE3&#10;XYxvkMybPFF2Nq5H8W2VhSSOFCIwTOeD7YkinIF4sr+9zVCOw+jljcbnlIfIkI6B8yrs7BJq7xM8&#10;i5cZcytMjhFHbA0hTi548jzIJGMXASq1LWfvaOZJpwJyU2n47yG2ajosaDpiz5zMJJmLdaIUtTAL&#10;p7uC31HaAY9O7DbikOYVJhEkiiM+GhZCmGhuRIQx36v7DrzxjsXxf0lU5RfmFw97VovNcnp76+i5&#10;aS7eMtjeIsbP5mOynQkjzvXDOR9KszgtVhajOteRpL2OsbR1gP1yQHL1u10YWo6qQrsMtq8zllNi&#10;Ao2yczP/ryZEjlr6YxuM/RnFsLsMDlJRACn9GWVps5MjAL40fvcYQI0EFIJxp8SQTceImzK9rgkQ&#10;LaEZAYM1luIJ00kN/VrH1UxlbZehuYvVqerbTmCqMjlTjL0CpD6Wlr8KfHp/E/jp9Z1MEG0jTUXn&#10;cneuXkFYbjhWENgQKwX6UR66sDcmkhPKaGKWvCzNYdiamoOwBNuJcHNgQB+1FsuKMyWkO2WsN+nB&#10;jpS4fpS6GYykBTBO2P/TT2B2Q9mrwmoB+tJ+iHNOlKqaXmwOA+zP5UB8djp21g8j8zDASYMBdKys&#10;D9MaAwgitUEAGTwIIMJkPASmp2VvX7WdMJ/beyiszwJ7jmMobC9VnCPzxDE8S2wCksUhMNEwOH+s&#10;qi09v2Hq6+Pxraw0e8/BCC8YDOAO5TNkzuP27YuYglG6D0d/jMwDAFwrWJ8fZW44JuVYhI1YZ1gf&#10;/sVEsvOSydIboxMaxswtQKfWFeKkigOdZTwn5RKmKkpRcUtCnFFsETDC6PfFsJIhPdA4KlP9pDLN&#10;T2YnEoic6AlgBQN0TGZxm14uyAmRhRx6e3V2EKCmvTw/45ib4W/cZ2FmoNTkhBrHoswgWZwVLEv4&#10;maW5Ycaht+tten3Zu6/fuwvbu60zu4xhHQbI9qMgXsdg/CWmY7WFXCCKfhllgwZ63rl8Ur6k3L2D&#10;aHDjAmUc0xy1lCX5Qb68CM4YO0vkh5fP5Yun9zBIXycs4QTlJibnnzTZ5Zh898NBrDFHKH8JGHh8&#10;VM5d3CNXmSS5wXO4gHVjJ6C7t6OeiZN62Utg5wHSUTbUzpNyeklFWUSlM2URxUB3FD0sZ9Qmb20W&#10;Uza40PC14Y3gDojY4VVyHjGKNGQn2Uks1pdfP5YnTy7KL989wEy9iimRLPZ0zJWfvrwnj64dlQ5C&#10;TueQyBsCaA0ZOIB+H0kWvKF05McOMB1FIzmH5OMZmH53N6+X05Swi1C1i1kMM5GJE1sy3ybAMJtW&#10;rZQg+iBho5yYCOGMj5VkAWX0QyYxjm9ZK48JhjiAPzCMvpAD4BdKHyiGnk88uYPh2HSc8E/lRMIm&#10;GXGqJAOuad5smQ5QzkiNlTmU1vPy0rFKhEsOAshkFM/DDSvlwTGi52F+1cUplGEYQhE9SkgPLkQ0&#10;SUWhDsL87cbZOpjRtiBK7TjCDsIQQcZQrq0CuNeotQRf3yKUyBkIQGNRg4u5z1TK7gW5xEghRCjA&#10;6QiYWkpWE9BpWFNgatqnUxamJamWrYWUOss4sWyG0bWpikpZq+C3TktcxIEZlIZL2dOhTE5LVn1c&#10;ZXnVRO/XALAKgGpmHQe70vt1gR8R72pFAaDKUyNhiXEG4GkJraXsP8GvK71FQU/NxwqA2xbOMXqB&#10;+nuMsTNKc+33Kdvrioma22WL4XF2MnrWQc9aDcv71qySMYS9GnFM9qMZC0OJJzEokBiw0cSkB8Lq&#10;E7F1xFDiRWHUTeREksZrFuDgwomXaHfEK1tKSbthI8QGthfPeFowS7M++/gTZmH7SnBApIwk487Z&#10;jN0SjGDaADyDYID9CQXoxxiZAp8CYR/KXp3C0HSU/jDAnj2GcD8VJ8jmoxTv8bkZggeWE6qc3gBX&#10;X9TdQQ5BYumZKA4hueKVOlHcEoq4nibOwcnSF9vL+90GG4qwldpeAD3t+w2GKKihuR/G90EKwBz9&#10;6An2HcBUBwt/en7WT8wIHvVlTC3cmdRkenwJREwZIaGwvfTRdpLGa5EO+BWoSRmvXhGgV+DngKjh&#10;bNhZSoIcES5U4GANQxxBFbFuHKMAPj8ADWKR4SfVWQBYDiOreV3H3Axf2J0f7wtArABQKwrDXB7C&#10;oQwvAAD05/YQqSkEzIrCZUUBR364LM8NlWWAnh61eWHGYVx/d7teGkdeqLx3hWj1p/cvM8jPrghA&#10;SEFQI5gOok5eo/fXyodsPm+s/UQ5vQX43jAXq1FPT25TpjatkPF8EAsZxdL+x/md2+TPX76S5/fx&#10;+DH18fTBQXx+Z7C7HDXA78efD8s33x0m2++K3Lq7j30gCBvMFd/kdx5DSOigz7W7HcYHCO4CbA+1&#10;r5eNKM2VlCy5sKDxsJMUlrO4w2Y8Obv6ARw+xLI7kuZii0HY3QZ1jHLBjbOq32h/QPWKvCFC/s2b&#10;m/Lk/hlZtXAGpuNiI4rriydXiMnfINV8qMcifjgMGYJqTLKKncb7cJblTTaKtFsXzpClqeko2TFy&#10;EGA+tb+NvuEkmQpTyctIYUNUf5nBiNdSjLAaQ5XgjdJKaoXGau/DDnFDRQlsLncJed2yerm4Y9XR&#10;sjeYGds4VNk4muvRzGWOMhsK+JGuDPgtVUZFT02Brwv8Et+BHyUX0VYKfkcIkTWB36ISgANxahxu&#10;9il4IieRuJxJvzMcxuFqQRKu7jRgnC2SqY4g+oAp9PCWY2ReyVGJUXk8CdkFGL6nRsfwJswGfNRY&#10;3LXpzJip5TVS8FMVVstT7dNpqao9OtNCoIk46tW4rODXAVjV0VpYBVtbr0Zm+ooTowIMsNTH016d&#10;/ryKGosJ4VyLMXh8OCN9HnxgAD+duVUTsoKcMj8FqSUAq8kuo5db3wV9Ktv75zRHF/BpOawhA8oy&#10;9flq+IAqwQp+hrrLz+5bMZ/Q1Ek8DsksTMm0kqB8aHUNoQVVtCvIv9NJIZhWb8DHihZFEAGwjjT6&#10;gyhtoznRB5M5Nw4VfmJSkqQDjEH0bkNZrDXUjHSTPgOlT08zHAODjHE0c4b9P+3RV97/pId4eQTQ&#10;qqGc/tSMZTuMZRIWMJxKQzP0Bmp4AONiOmHRvdsA/HiAlW4jQ4nVeVodLTMnSkrDSfsDoLp1rR/P&#10;b8AI4qpsvMVydIw4h2SLexQVSVKJjIrJFafQMWLrHSOf9CfDD8PyQMCvK7C063fq9Ib+PgW/PkTJ&#10;9+B6T8bYenH01cdnt8ZIkmKCmcdV8EsgRy8Vo3IqbC/Tq+tQEMympC1hAqPkHdNTv97EMKYx3h1T&#10;8d8p8CmzK0vylPJkTwPsluTDygAu07G0iGogN8g4FPSWAmzLiyNl2diI//G1gp4BfNxeWxwlKwsj&#10;DPCrK4oyjpUFEcaxqjDyH5f6fT1MoPiezp8q6B1H8X378q5R+m7G87e9dR0JLcdkCWfaKt7QV+hX&#10;/fDmkdy+wLpFZl9P7N9srJucitqVEwqCo3z++OSBvH1ym9nf2/LozjE8ddthfkRY4e377ddjRFkd&#10;wxvI8fN5uXVrFzsyGAejdL5NKOp2gKUT4FNT8wGY3x6Y31FAUMFvLhHxxYgUkwhtLCHR2YMmvjdW&#10;Ad9Rozkbs1CFBrEDZ0kvztSeOONdAK1Utry9evlEXr6+J99++0j272qQUh6jaW0NgQbsGDm1WxZT&#10;+k6k7PJRCw3iiRu9PV2lN4wzqS3g50Ej2gfFbTwrGrMYEzuFCHMae8ksyubJiAKJEWEyvF8fqZhI&#10;QvCUCTS7aXwjEPgMH4xCGiL3D7Fisn2DtFNWHWftZQ0jcI7EDvlrsADgF6vAZ48dBdYwaoA5EfWJ&#10;RMujwup8KMxsFqbm6Xj7Kih7q1FYSwgzzQMcpqVGyQGsSdrz08H5xUTYT08NlyKyzMYjCGgAaQlM&#10;LhnxxYsztoKfmqeD3dzpSzlKMnFZ1byOs3RkDvvLhLAwzr7pnEEL8eWx5Wyqgl3X5ISCngKcApfa&#10;UtSCouBnWgSkDHAO5XE5kwstnCSbYFYtgMpSwGodfb4GwEbvo2KFihcqTChAqbChnj1lecr+cn0I&#10;msQYqwywAY+j4RHk502+QFNSi35tUnSVESqQdUVWdYUZKPApuCr46XPU56vgp/fZTq9Wf17L392E&#10;imp5voM0ZZ2P3k5sWhN9ylTsKWGY343ATjtPlFPsHjYumOkjxIL/nYZCjGZu1YcTpabmRNO68OHk&#10;G4YpOYGNgla8Dz9lLeInrEfsCXj1YEqiG4D2Qa+B8p8a5kkgaFhAjPT5uJ/Yw/wcGEcbbABg1+Y0&#10;7eepp++zTwHLP34u7/+pu5GkMgTQGkhVY0Zf2wyjshkG6L56aeMhA8nuG+wYKPb+yTI6ulACkiaJ&#10;/5hJ4habJ64R6TJydLh8zChadwDNDA+shhUo6OnRh+emwKfsrzfg1x0z9eckPX/O8+7D+kfz3nhd&#10;UaAjXQF9+pxJo514jRwQNwA+z5EcNpLNpEYepe7ESFpSqLOTCBCYyvTFtGhPyltsKCixM+MV9Lwo&#10;VWF0ML35mcznA3q1xdHG5VLAa1kRIAf4KcNTYDMY3zuAUxBcUcJ+kglxxqHX9VhZigjFUTf2n4Bn&#10;AkAFPj1Wj+XnAEQT+Jluf+/Hb57JSUQOBb+vKHV3b2vAfFxHhNVu45hO2bGSdNpXzKm+eUTWHokm&#10;F2ngN62ulBr8ZdNoYpcycH9sa7P88uopjPAcQaf4/y7vIsuvWf5GqMFfSXH+K+D3G+D3Myzwl58B&#10;n8vtxOFvJbD0kLFSUpnfuRN7jV3A+7Tf17ZeTu5oBKyWwLQmE2NPiCbgVwmARFOeecNqPB1cDTOo&#10;NSWDM34oH2K5A1wDKCVGMnlRhqL8nJE5TW2+zd/B4H9CODs7DskT4uzXklk4lYDSUOKwLRE53NRy&#10;wBneAiC1gj068Kb3ppcYgSiRjzUkERvPJfqhF+iPTsa/N5G5YD/mgm0HDSDaCiWSaYhpjH6lUgb5&#10;DB1Exl2aPOR1PQZDWwIL2sX8dFFsvNjzhgvkd4Wi9sZT9iYQV59A2IA/M51TM8YY6yd1X8Q8Uj4m&#10;J9AD4zDAj30RxVFBgB/+JmwVO1kbeoflSXvY/bBoHEGjeDSLmNApZCayjNy8WVh2xmJC9qEED8SI&#10;6k+claem11iSpWZnjfLLrCTscDbLg5ZgYl5Fqss6NtZtmKY7MhA03o2UKbtTIULLXVVklbEpcJk8&#10;eVr2lvF1Df08BToFPmV/i0kwVvCrh7VXsnzJtCu3a+JjIqyP0iYzEWDMMUIpEx0taYZ7GTFTmxBT&#10;FHhVGFFWp8Cn4KYlq5bCWvJqmatgp2xOgU2/11UKzzLKak0/nvSObSr4mfx++jhqc9nJe1qBcC8n&#10;VwW/DcwaVyAsGcZukoIsVO119IFZ0XsDCD29QwApZsupNtyxJLkMt6Z9MUxGos46IzgEILT56b5o&#10;gPJj2JMmJX9Gb647QNIdZfZjZmD/xExtPwAoPCRBerBXoz9lqDtGajP2a/ToPpBSczgZeTBAjZxi&#10;hE1LYJ3h1XE0M07I/ejJ9ULY6IUw0QtxY5A9UyikFg0eFSQjveNkVEimeETmA34TJDhjknjG50tE&#10;5ngZ4RII64Pd0S8cAuszIqoU7AA3ZX26h7c7gN2dmPnPAMBPuf1zbtco/KF9+xt2qRh3KhV3TpyE&#10;i6Z7O0oOs7j5vqi7PliBAL6x6ttj3nZGnI8BfNMxEc/CglKWqEZjLjmq0nwpcwMNVrcoj34cgLeq&#10;NE6WA1x6uWIcNqfCcIPNKdjVjgOwALhV42MNwFszKYH3aBIn52SqiUTj69UT46ky4mRtSaysK+E+&#10;xTHGsXZcrAF6epiuK/iZwFBvf08jlw5R4mqp+y17es+g/B7jA/6KkbctTGrMwiJwDI/aN8RNXThG&#10;j+7UQSN4tHX9PKmemkvaCXSURvg3j27JV/T6XjCt8ezhKRTkBrl4tkH+i2Xlv/7ZBH5H5Uf6fn8G&#10;/C6ca5JTp1jBeGYHKy73ECK6Ty4xOraX+VdlfgcBwJMs7mkk7bhL8CBMk5GwamwuMUEBBvB4KGAB&#10;flaUFa6cUX2cWGDE2dqaWO4dW7fIFyjVr764J7cJa/UiIWQZC52/JcH54LaNMMh44u+9UNUGiRNq&#10;3Cj6bq6IJ8PpwVgDfq6UPAEosQlEv+eGBhMo4CinAeMLAGAZJW8hlhQ7xnscAbpqHPwzdcMZm87G&#10;4NL35zGXkLJylx7qESxEU2E4ugM3DIbnydk6iA9IEAkYSa4YYWF/8fT/1Cw6S1OTKQMX8/gVlL+l&#10;qM9TMTZr2auCxzi+zgfctOzdglp5m/Jde35LKS+nI4IUacAj5ed0mKEaocsA4EAEGS96VV4serY2&#10;GwhrGc58sIfMoIxfhp+vFp/ial3YTXm5gcCBDTMoh8fnslkNEzMlo6qxCnoKdibmp4xNwUx7fUbP&#10;jzj5jTrRwRrGdgSPNTgFFuUlyUbKVi179f4qqijz056cztjO5jbtHargoWm96W52AGIoooOutuza&#10;vavPSVdVruc9qCC4jB6iieEp4JmsLAqICmQ6b6vgunZKkREsqknAWmarAXor3zOxRBU7FACVXe5j&#10;RcButstt0d0ZhBvsJ42mcvJUxiXZXOZECgqjYT1hZmaUmYPw2NnjuxvFidaBXqA17RFzAM0aJqUJ&#10;3LowaBAz5b3pP3fXpT2fDZDPEAu6A2rd6Ot9iin540/7SVh4MlYVa/n4j714D/F/GWBLWEB/Y8nP&#10;Z30VgCh78fn1xFTcjeuf8r33P+krv/uwDwAKO1MvnlsEwka8DHQOlqHuEeIcmimesD7v2HESkjZZ&#10;QjImStCYYkkdNwugtAeMBxI7BfPTePp30VXK+hT8TJfdAL+P+5jLRzDPT9ms9tmnPWGmFhJJjzMW&#10;YSeRtoQuA8oA/HKZ0BhLQnKxxkMxqqbixmRmZssSfGUGwDeTMtcAvyQf/tf49FK9DeBTVqfAthKw&#10;WjMRIJtCpTMpifdMkgF+ygQV7P4BeoBbF+glG6C3cXoa1immfWaM4QTNCRYwVCDcMCFBNk5IlPWl&#10;3BcQXDvun0CoXyvzU+BbUxz7j++9d4rpDgW7h0RK3Wcvh36tfb8Xj67KAvogHQQLPCe12Qg6APxO&#10;48HbQ/berpZaKStJk+k0/o+iAv/yltTi25cIOb3IfY/ItuYFhATUE3B6FfDTsvc4x2H54ft9gN9p&#10;rDWtjK81y3EmQ84hqlxjkdBNjkP0Fo/qAQM1mB+G4tmkf5TRdJ+OwDBzPNMe5NJ5MsM6muQND7ZO&#10;jeRNGMRZN8ov0sg5CyDc9NIF0qm/eERk/WNZzeasELLh7muoAPOys2GB8bAkO4uBhm/QnZ7baIzR&#10;LoDfEN641pztPRiX88OCksAujSzy1TR7bH/zavIHO6V8QqHRe7QyM2fJzWCpxNA8F+GgjDWFOYyT&#10;+Q0zky2kfDwgbbmDnlImps8QJlPCAGsfLAVhMMoQPFYpbl5EdrsyC8l1SlEdh6oEcCpguVWIHgp8&#10;s2AjXcyPhd5RwVLErO4UfHANqJ33KKuPNhCNxTheRQYrBzBEl0bD6FBdJwGGc2FtSUE6oTJIRpNX&#10;GADIZtPfq4Dd1DJ3ugofnrIkVWPXkgyzlhWYdZNgnKjGOmKmPT5lfQp+pnJXAVCFCgU+BUQ9FGDq&#10;dR0lzE/7fSsAqeVEOWkJvAJ2rT9Th1hiytdbzlz0fB1roxwuwLqjC2UyObnMp/w10llgfnXMGbdg&#10;8t4EqNXTS9TLWn5Od9l2+fimGqxPD93z0UQLQ9ncSv6mOs0D5O+KtR1qiCBNiCfbYYXbVNTACqMl&#10;r2FyZmnRYUYPD7I7eQexanvZwVI3cxob7/CTsrrRwT2IktcdIKMfRmk4oM9QGQiYOaiohlLqqskv&#10;DPdbaF8OtjaC28wpgTXRuK+WloBNd8Dlc0DlU8DsM6wsHyFUjPaJIHcvQLp9bCYj8NE54b/7HLD5&#10;gBLzQ/qFH2Em/mOPfvI7tpv9+0fd5D8/7A749ZHP2ew3wJJxtZHe4h6RI8PcY2SIG34+vyRxj86V&#10;QPp8voCfP8zPP6VUEorwxxbNkI8oeT/hefcGfM00bPRduavMz2B9AHh3Lj/jub7P9Y9gm5+xVa1f&#10;737ix0k5Wud2AT+d4EgniSWTOd1clgUVwvzGEgevDLAIgWMSo2jqqZur1hMY3xzY3pxkb4QNfyoB&#10;RAhArwaRYinHqtJYnAAppPuMkU3TUmUd4LcaBqcsbjUsbxWlrB5rAL91kxNkw9Qk43LjtCQqDABw&#10;RiomesBwGgffqwcAGyYnySaAcgPguZ7HX8fPrx7LKlXEDRVE1sEGN01M5D6AJb/nvSdYWnQnhx7K&#10;+tT68t9//ZbI+kOycN54lOBDAOFFOYVN49qZw5h598hddvpug3GU5sTJEjx+X728Ja/Z2PYMgHyC&#10;feTCvhZpXTWblJMNIsz1/vnnE/Lb30/i9UMA+fkAez5OyMUzLO/eDbvb1ymneMyHdy/RSzxsbDc7&#10;AZieYTG3Li/fBnOq5MM9B8CaRYk0KScbGu4rviS2BLCSUVfe6ZrHeIyoGXGpYsGbsYiopSso2A8Q&#10;cp7zvFJi8QzRpzsMqC4ifjyNcnCkjsVxlnYlBWY0RmmNsPeAiQ0dTEoGb2DtJfpRmqaxByPbH7EA&#10;L9fm5dV4Gw/JDOY1gzAL25MA7WZpLePHpGF8ZRsYLCgHC4SO+lxkBeeNvRtJL86WFEaaYmFewVgh&#10;QsiIi8XPF4ZHcQx2lCTitOKYG85FxV5AMnJlNukpuoaQntl0FM4ZlLgVeAqrKYfH4x0cx4L4ckSQ&#10;VYgiD7AEnUKQWjMth/uQ98fQfGGYP8JHKJurXJkwSTJ2i7gOHsiuBFty5eJglV0JLnUAlvb1ulTc&#10;rkABBTI1GOsUhQKWsj4tcbXUVfBTMNSv1YCsZbBJ8NAI+Q0IJM0wqTa8dovpra4DvBp4/PmUvIv5&#10;W9aQltw2l21rlTpVkk9SOEwZ1hfOEPzExDBJA/w2afILj1PPz6kRupmdzmuYF97M0qBa2KQuMNLQ&#10;0BbsLm3zUXSJlFIQrGbFwQ5j6Q8xYZT7DZjiy3n+qZhvFfTaKXX309Pbjkq/k0CCg6xY3U6MfEP5&#10;ODlUVykXmR/fjR+zkLbI4I8/EnsMx754/ZxRaa04OfXA4NuHY0AfWB5+TE/6wJ7q3SM0w2LgEFwC&#10;w4x+nRllZW+U2D6IE3r05WtljT0odbvTt9Oe2x9hcI6ugeLuESo9PsNCQpCAPQnLyhA/Qyz5FLb3&#10;EUD5R1jgf3J80M+cWV3AF3Dti/1qkI2PjMDA7BiYLsNdY2WoR4xYBSfJ6PhcCYkvFDuPOPFKGC8B&#10;6dMkadxcCUoqlt9TYnfvMxgfnxW+RVZY9unal9uDPmQ3Lj/+vD+HmXwM4/sAoeaTPspYe5DEPBjL&#10;FP1zNzy8pC4nE02Vr1Hyfs5Mb7ATg3JXGV9BAOblwFEEC4w2fHVL8yOxr1DmqqiR7osYEQ4zizOA&#10;aT3ApKC0YWKsNExNlEYAbLOCF6nvGybG8L1o7hMn6437x3N7PN9nXcE0jhmA47ggWVtKOntZkjTP&#10;jJcmbmucHist0+OkeVqsNE3FHM9l1/VoaZrCdf09PH4LwNk+K+XdkSTvPSeOXkWOi6x0fKkrJ8m8&#10;0z5gBx679WuqEEGuydXzB+QMkw2XTx6UuxfPyrMbF2XV/GkynXWJZ0g8/u4t5S5G5VdEtl862CG7&#10;6hezEnGa3Dy+UeSX84DfUfnr348z6XGYCPtDgCA9v4stsmvbWjnB8pxTRw/Ic3qK11mOdHJHm5xg&#10;N8b5vQQoEAXVzr6MSpjfHDZsaWz8xGz6dGxpC6bBXJCWYQgVLmx3T46IlnxU2aH849atWsp0yWN5&#10;Qw9T9/XaDu8n0/iwlgAEhaSkOLMD1AYTqjMGZhesLJ6AXwB2Bm+YmDWAaMeInC8qcgghqfkwpewA&#10;0l/Y9VlD/t1NfI7FMDR3EmkdSOLwpqQsZ7Kjhh0LSwHYdOYWS/CqPWaHx6lWSl5MsQmUnnFOoyQI&#10;C0QYfrAYTK7BzB2nuI9mEFyBkWifEBQuouPnYOmpAACrYU5TksPp70UyigYYAhTjCSMYi6Fae1O6&#10;eew+cfqXiMpazdavMu43AdDLYLxOmWq4vZXkUSLX0HdbRmhpcWSoTMVAvY5l6xvVawc7UsAzzdUq&#10;sCnb08QU9dmZwgVUqNCyVkWO+e/AT7+nIoaCpSl1ZSP/m3aAT0GvOiNO6mGTdTC1BQD3Gv5/9fTU&#10;trHPoqUcAYSxtgWw+BSWHaXhW8xjSmIioFuvP6/7PTj0spk56/VsflOgW8vXHQgle2rYWIeg0Qqj&#10;200mom5wq+L12Ukp28L3x2EH2sUiqWIeM50IpW34/VqZNtkDK1SWeGBdLYufamU5y5M0mfkIi7pa&#10;6RPmRAUiXnWX4b17I0RQDQB+riTgWOLd/JSAi94DNd2kN748FmhTdYxC8BgB6+/Zsxd+PGZeMdVr&#10;ovEfKVE/glH1pn3SHfbXgzLzcxigHp/BuD76tL84MpHk7xMlfT4fTPVgR36fB/tmCApF7OhJ5dKN&#10;ntwnsMnPALyeyiQZf+xFud0LdXiAAz3toDSx8E2RoV5JMsg3UYaHpYrvmBKxdokWM8sg8UmZJr5p&#10;zKgXzBHPyGz53Sf9pRvPaQjtIAW/QYCpMkC11PSCjX5Mv097lB8CwH9ir+4fP+3O39oTKxnq7mhn&#10;0lmIpELRHcOhliYFPg0mKPCxAwCZStJUFkIIxmNnmTsmiHluSFFusKxCvGialiJb5mRLy8wxshEW&#10;ZzA0StXNAFITwNcEIOl1PTZNiqN0jX13vwQAj+9PT5TmGQkAHeA1K0G2VKRK59x02VaVJh1zALJy&#10;tuMBhFvL+T1lydIxO8m4NF3fXpEmu+dnyY6qdNnBz+2an8mRYRzvXcPTp6zvDmEGelym7/YWBbie&#10;jWWXLuyRJw/Osj6yg3nb7YDfYdJablE+npEq0oNbYX8/fv2QINOLjLRdlod42fZsrpH2lZyFN7GM&#10;6MxG+e+f1Ou3X/72X0cBv6Py818QPlhmdOXKVtlF3P0hElCukqX3AuDVHcFnCDM4TXbgOcDvLMrq&#10;VphfBaLL7FIigjCyjmdtXxAjQ4lYDxZXVGBrwfYCeCQAUuXEVHlT2p1kZ+zTpzfkCladLE2E8XKR&#10;meyoyGRcy4/hf3tAy50MNGea2h7YYrwwGvvQe/NFubOld2PPG84fJVn3346P0ygoH+aAHWQi5ef1&#10;M0fxGyaIE70Q3f3hy++uYPphGR+mpTzPNCJ82miwPzu9z1gonk65nUzDOJqo8UBGnMJJuU0Y5cIl&#10;HimW4yTrcDjp1IXMzS5mH+tMph7KYTILWIIzEcY6BVakDHAu7KtUR+bIgatk1+08gPwGDPkckx7L&#10;mLCYijBSrHl+KJFjMDIXApT6M3VTcsmrg3HRS5tMrt9s5lGXMFam6yBNkxXK6rS01d6cLoxR1qfl&#10;roKclrgKMKadGQqGel1BU3/e2KQG8DWqigurXsYs8wr8jY2wNGWANaTfrNPAUMreHTC4evpxiynh&#10;y1gJ6QKo5MLCE/09ZS39tjVk/22g7F2v+ziwu2xWkNPwUSLwN2C03kkG4naAStneFnp4ezDel8J2&#10;F/H89hAEoX3WPLyCe8mmjLAdLpNiQ1B2CRnl53axD2UFwapTszhxIfoEY1eZWcDmM8DSw5oqYIS5&#10;eDAR4wI7twIUfElz9kpOEUf6y90GDMC60lvMPvpMLD/pLo6Uoza9NXuvv/T7+DPpQ29MVzKa96WM&#10;/LSPfPpRL+lNGdkPwNE9tXr0pqztjQLcHxbmSsJKDOA38MN+YgkAepK7N6gP3j6mOczw/w1kAkOP&#10;QczbmuE37a5WGcDzE6ZNLNzCxB7ws/JNlSGjE2RYUIpYRaaLX0ox9/URc6sw8U2djdo7Q5JL5sno&#10;iCwD/D7nOQzGTD2QCKwBqNYDBg7HW2gpvRFVPuG5fQgAfoDo8iHP+yP+niH0h8O0YiFufozaWvDy&#10;ZaLwjmVcTQ3MWvKWEAVfSs+vhDndCZS86uWrzgiGtVFWTkyQbZW5smdhsWyvygPIUgz2pwCoDLAR&#10;0NNDAa9+sjK7rq/rKW1N32+bnSqts5KlFUBTgNtWNUZ2L8wxjh2A2HbATA+9fde8TNnJYYDcu0Nv&#10;27uAxWKL2a+zKMO43Lswg4PbF2bJe8r6bjGqdh2gUOD7gTlYBcRdLA56STz9+XN72aDWLCcO7ZCH&#10;t65gZXmM0XevVOHDuolI8g0LwBX8vn3GmByLiDZUMzS+rpIdBeyDPbFGfv0agUPB72+Ym/+Mx++X&#10;I6i+F1B7O2TP7gY5fuwgO3Lv4sO7ImcP7zTA7wLl3EX6kOeYjugkMXoOH57ZJRhhsbwUJEWzc8NG&#10;lqDmbqhdJj6Yij0YKYtHlKhmB0M6YHWc0IU7t1nDCYhPYozLG49SCCATASi42bAekpQWJ/x7rgyv&#10;e5MGo1Mio/H3+WE7ceEM7ordJRhVL5WpiEpK6FLmOJOJ6ElGjTxNmZ7GoiB3TNbuLEX3wXO4QEe+&#10;+PBX6dB7XqI8J5z1Pr3TeQBBAnO/qSxbima0KRDmF8LPpTB3G0VAQzbD72Pw3EWrZwxrzKLiXJmU&#10;AIirOgq4TYG9TIWFTU5gQBvWNZFdHsUA8TzWKJYB6hdbaRtQsi3k9xQSJppOWkgGy49mJSdKDWC/&#10;kT7Zxhks3imDdcGANmJh0R2oQYN7cp+wf3j2TCNmmpyr0eHaz1NAVOAzzd6agkW1LDapvwqKRq4e&#10;ymwz7KqR98RCmOsmXS4OU9OSdw3iyUYElSa8fLsAuNUwvsWU99Gwau+RRJrHRksAJuwE0nASSEDJ&#10;xi5UQZp0U80CNp+RnlxdQQ+J0of0nD2E0mpPUcWPXayLbIURpjNIv3bmJMrWZZyoIuh1RpInWCGu&#10;/T6nb8qZnuVMmytmSjL+S6tefWTAJ92k32c96LUBAp9/jtjQl/FETwlkH6wtH3gHgMCJ0jU8Llki&#10;8Dx6sZdkOOVnKGVtCvPe2QBQPp65VMrZaHqBUfQBw1F04zEgxyKKBPUcKgG9hkkQ0xF66fFxf/H4&#10;qL+4A3TOf+olzu/3lijWFRR7hovt//lUPPlejDkiSreh4sgExqg+VuJMpJQd10f2GCqWePMGwyYH&#10;AU6D9LE9IiXYD0sLJa+bazSLluLFNyRZfJnjtR6kqc6MNubNlcj8SsmdsVycmfD4tw96G3s7zCnZ&#10;zbBU9Qf8zIYwGkcZ3BMx5hN6ktrn+xibywcA9IcfdqMyIl7N3dlIYVY7S44n71dPTtIsBS+C9ZXA&#10;+CZr9h7gp56+KQSKTgl3kflj/AExPJmwuy1zsgzGtxbFdg2HAp/e3jQdE/+7crd1Vpq0l6UDcmnc&#10;NxWWl2J8r3kGJWpZqsHuFNy2VqXI9nnp0jkvwzgU/BQEdy3Ilp3VWTC5LNlTnS37F+UBeDlcz+F6&#10;vhxZli9HV+TIwaWZcrAmSw4tzQUEc7lPtrynoKfHa9Td337+wgC+oyiazx9fk4eA2k5SUG4jhNy8&#10;coa9vjfk21cvYXxrpa2+jkj4J6xmvMwo21V5RfbfFpZoNyycLsfaVsiZbbXslgX8vqTU/X6//PzT&#10;Xvnuiy2Aa6f8/B2jXhcaZWt7rZw7fUi+YP72we0LcvHYXtRUFvzAMs8wRnass0G2s/VsFlMZZeOZ&#10;O6X/k0lDX89IzXX0upYulEC2tvuQqpIIMCwmULSCfQtXSKJ+TOz+2+d32ayWI14AlD3iRIynn7jx&#10;gbOkt+KIqKHg56neQEd3BAEH8UOEGE2J4W3Dblua3hmEf67A/jGFSYsMxr2CmGfc01IvyZSoOrfp&#10;TrkTBPjWEGC5CkV6Tk6sbCf/8Ntbp+UMnsUSrCmpDLsn00uMw9KiZW8kwJ3Kh10vs3y9JZPooyhK&#10;1AmxzC1ib5lE+bUQhjmN1Opy2Nt0MuBmkuaibG8SAaLK/Obx/amwmiOMwJ3GSlMJUyzE/zeFhOUl&#10;AEsdqriKC8uZ/FhaFCOtFaUoaoUoaAWAXqxEjhxCqZjwDxFDS149dGGQ9vQU+FTpVSZoEjUUILXU&#10;VfDT72m/T0FSVVndW9EGS9MydwliTQuGYmWA88bQ20Go2kyiczuMTo+VBKVOS0mBOQ1k0xutBlZF&#10;OhG+aodwpTl6DvwfnG0c+b+RBsM8+crJE1API2THPHbdEiXfCntsBfx2M6FRS9k+BtNtyyIWBK1a&#10;TlCFM/PHJQhGMLZen8pK3gu7GVcbw0nB7D//U+wAvJGwn+GwHnPSrC0HDTYyDyP92HnCHHMEfVin&#10;f/9UwgdR4sWlSFJ6hoQgpLlhE5lg6yOL7QKkbqSvrLUi9Jc+3ZIR7lJDZt5iri8gEWURZuMlRGEt&#10;QpCodcbOgfF4PiXtUiwpy7GkLLL3lblYW+YTwjGP0IS5pMZUc32Rc4CU8fUMe9JN7Ihysidqnffm&#10;WMzMpRj3JyC+jSWoNJvfMd6ZbEaXKCl0wNo0KlLyXMNIUImTFFtfibWkb23FBFTaREkoweqzoAEB&#10;JF/+P3/qKT0oufvRP+zdqz8jdLA+wK8f4NeHUvgDRA4t1z8GxD/qRu/xwx7iRupQEp+zMR4j2apG&#10;oC+AVwTjG0ePTxnf+AAHmR7OpIZ6+lB5Z6Pslsfzt6X6SPP0MZyseL9gaZmXMloqEpj+4bqCnzLA&#10;ttkZHOkG6G2vyoEhsg8Z8OsCwjF8L5UjRbZWphnAt6MaNlfNJaWqCfj2LALEagpk35J841DAU+A7&#10;VFMoB5cUGNcPLimUI8sL5EhtNuCXLYeX5gGGY+Xg4iLZv7BQ3rt95aShsn6JwVl7fh2Yix/fuSjf&#10;0fs7QXDBgUNbiKZ6wLaziwDkQ/ZSPGBfbz2ja3eJr38A+F2Rr15cY+3lBtlMAvJRFNFrlKvntq6W&#10;Q41V3F4lz+42oSSvkYeXF8uru3WkHHcyHoehmTDTu4y3ffnmISseL8ol9tpegrVdoJd1GKuLHnta&#10;NsgMPmiz6S/OxVoTzxb2bMavWteulBoa26mAQDIWkESG+qsoj9o21eFXvA+TvCQnD3QSRoohmsa0&#10;O/sPUvz5oKlFgT6ME28kdxudC/bAM0jZq8yM0aQAIqxC+DqSMFDdm9G2aC7TE2EkpXgDisOkfvki&#10;dmEw7mRjz/4NBAw+cLWYY9egHC6fnIPI0STfsPOkmcjzDCwlacTFJ7mMloiRjoCfpURgOh7DJEg0&#10;bHUMgamZBCxEEn45lQSYeYDKDPqFdTljpDaBYW4t5VFrp6Agz0HkGMcyogI+qOWki2h5uoUS8AJ2&#10;pIpsmOJY+m+s51QW1kDgZuMspkQmJOOPUgYXzO6CIErEMHLlCDRFOKlCWdVS16Tk6qU+pjI9BUIF&#10;O1PJq+Wtfq39vVnM39ao0osZWe+nnj2NqW/lWMTPKgCq0DEXoaa2KJ2SlcRmnlerTm0grugO2ljC&#10;VP2wEXngyRyOB20oPbDhDiSpjCRqnWMwivgwWgplGL3n0wpYSHr0rkVV9P5myIY5bGcjN3AvY4/T&#10;AeexkUHsxV0qq8rLxHvEUKPlEEOgZgBlbNOCuVKGmduNsUXL7j1ISrakrUGWHR94O4DOmV7xCEpa&#10;Z/N+4tK3l4z6jw8khx23S8KY/2Zxec6YDEJhWZ0AIEwc7i4rrP2kYYS3tFp4SjOA1wz4NRMT38R7&#10;qRmzcivLvJsZrdxMb66e2zdxWyPz4c28zxpHekgLhuQm8vU2873N5OvpUc99NwGaDbYe0oCItwmg&#10;24gbYCNq80Z8qw3OXtLsyO2ozhsxM6+y9JLlI3xluWWgLB3uI0utOVzoF7sREOBB0oxnhMSm5Ery&#10;+PlSOneTJObPoo+HaIKvT4WOfog2PYml+gxl+XNU5U+x0nyI8PF7Rth+Tz/yg0/MpD8CSAijkamE&#10;lYxxtySGfjiKLiUvlpaxqLpTKHGnMbkxnTJ3JqnIs/H2lZGTV4W6u4Q5240IGs0IDDU6gsbY2kpU&#10;Xu31NWFTaZ2VLh3lrCAA/DrKMwG+HBhiJrcr6HEb1zvmjKG3x2QODG/nAj3SZTdl6y5K2F2A3N7F&#10;eQbg7QfoDiwtkoPLOLh+iOuHl46Vo8uL5TAgp0B3tLYIAMzla1ggtx9dViqHl4yX0ytnEGyAUnuJ&#10;fRtv2KFx8kgn29ouy88s7b7NHO9OklWusKT8yePbRM3fYZn3a/yAF1CANZ35B3lAPt3Xz9i9cfOU&#10;tKyolD0IHdewd9w+vF2u7G2ECZbJNGbxdrZWyZkjKwj5XIvJmKTos2vl6pnNzPIuhzVek9fsyVXw&#10;U+Z39egeo+w9xGTEPoD40JbNBvjNZHh+elGahNFTm4Odob52IVFXs6UoPVGSwwIYLXImrGCGnKPf&#10;9xZQvkdYwmxKLQcUK1f6c2HECEV7+TNz2dXTM/p9vMlG47kLoL8XRBkWgrobDOuIQ0WOgfnNSE+X&#10;GnbZllJqR3o4ymirIbKmulJiSZcJYmg9wNrOWAlZh39wNb6zjmXl8vryAXnCHpA59NQyCGDNRClO&#10;QtgIhXGGApihbDjLZDVlrKMtMVOeBIz6AISErpKvV8l0x4x4GsUouxuJj5rL9rVKNrkV06csS4yW&#10;TMA0iUSNbF9ViEdQzk2VSwQzrJiYCfsqov+GwqqrGznWT2IqozgVo2imJKCoFhF3NY0A08Jg8tNg&#10;fwsAL5OHT5meKrgljM4pCCqzU+BTFqilrYKcguJS/gfTEpn7Jc+uCiFjGYy8EYW2GaGiCeY7Pz0a&#10;sCOrjx6kCh0b6e816pQIgkcLTHQtfbtx9F1H0/f0RLSyxpfZD9AbDAAOdiZ7DlY0mKU9/QGDQbQf&#10;RhJekUlEV31lGWyPJeTlE7DTFGJfmQbzm2ekiFTxWnWuqpUpmZniT0tjxVRsHhaDaCMwA0oYq2tf&#10;1FVmap2Ys/UiQszb2UdsWNzTsxdz3Pg0zf/0gdj8+x8k9OPPZQUs70hslmzhmMfi8ryMTPED/FyY&#10;bx1HyvGSYawNNR8l6zjqMRo34wdtJwpqC4C3FeDbrgfXt8EGtxMk2mk92ji2kDjUwWztdsBy+xAX&#10;2UXeXifg2YnFZTuXW/HtdeD/7NDHY5KjjaOVXl8r1UkLHr12VN42pkHaeYxmZng38vs3DXaVBo6N&#10;LCLfwOOvAxgXIYZEkr0X4BcuKaVlkja+StLGzSacwVH6aBiqbn6jL/kJ/cr3Abs/fd7XYH1/Quz4&#10;PZ7EPxBb/6cP+9Ob7I8R3xGVl/eam6Xkug+VAk8rKfIGAL1tAT2WgsH4ZlLqljHFUcZujDImOSp0&#10;iiPGRRZiZu4A5OphelsAuN3zCylL82VbBX26yizprMqSrYDb1jmIFogTbbO0xE02buucC9gpw5tL&#10;f28BvblF9OkWZQJ02QBdrhxZUSgn6gAxLg8vp6RdiQ951Vg5xtd6HF9RZBzHagsBvgLjfgeWwwhh&#10;gEdXjJMDy8ZjiZosd/Y1InjcPCY3bp6Qe2xhu3rxsPz1+1fy8u4VObqzndj2XXKfVZKvXz8mnuo5&#10;MVRv2OF7Wr7/+g3ZeI/k6c1L8t2jm/T3CCTYtFSuHG6Tm0e3yuUDbeyf2CY7GpbKQkbgDrEM/cS+&#10;etKfd8jRfSulGTFk/851coCRsy9e3JJnME4Fv5MkQF+ArZ0jQusgeXXbSCk+QlO/ig9NOSkkM5k5&#10;jWUaYNPSebK8aqZUz5oqRSlJEq4OdEDoQFsLYswF/hae//E9EsCmMx+a2I6DBjGEjvkYMcQOtuZI&#10;eeUCE3Mj888bwPPU5dQEn0a5EjdEsEEiwJeIqJLhT6ROTiZA3Ij3yxbwG8qu21Lk/9ESbO/A3oUR&#10;JCd7S9MylgjhMzu7c5N8d/80Aal1TIWwezfIS9LZMRIDO4xC5AjlDRVMWZfF48YBftmMn2Whzkba&#10;WMncHCYLWBKkY2or6W/WAFCLUGhr2J0xnn5UKRaXBAJFY0jWyA1kEz3TC50EcF5HEdeeXms5pe5M&#10;TgoYlZdhlK7mpFBF+nMt/bM02gLKGCfAjhXUKihHF+WzjxdBw2RWnshS9q5Z2y7vniq+Km4o+Gl5&#10;uwi1uQYgnZJEusZYIqg4EW1QhgkgtVOKrpuUK8tZdt9ROYnfT7nN46tIsYlpkQb8g23E2y/AqO2G&#10;59CR9oIdvsrBToyPAUaD2DVrRu+1PyzczJYwARhTfz78/bF9OHEyWlFRbgQ9NPK3tU1HOMHiojFW&#10;iY7DUbopYdavMpaza0BoNrFiXpjMc+iBlrAOwI/lQO4wfRtU1FGa/kP6yecYjf/4+/dlOIAX0q23&#10;zIBp7o9Nk3spWXLWM0i2B2PnYaQxJzdf/EcHiDOjZuPw9lUDgMsG2Mva4R6yAaDaRB+wmTHIVspT&#10;BcBtPO8tPP7WoQDaEFcOvXSTbcPcATrAcJgH4AfgDeY2gKuT651D3WWrOaG7gNp2QkT157cArG2A&#10;2Faud3C9iWTmZnL6mhFGNgOUDSwh2sBzqadXuJn+4UauN1h6Sq0tXte++A1RmsMz2C5YMkNic0pk&#10;KKyxD0ry55Tv3fDyfQz7e79Hf/kDf9d/Anq/o+/4+48GcWCv+aCvdMNT6Mv7O4WJjnx3Kyl1HyHF&#10;o61knLeNlPrayjRSl2eyAW0mezX0UhngbEzN5bGjAT9XWZwRKHsWlEgngsfuefmyZ34e1zNk25xU&#10;2VGpimuG7KaM3TU/DREsmSPF+HrvwnSECYBusQoVXdcPLsk2+nSHl+XJ8ZUFcm79ODm/sVROrwXw&#10;VuYBhPkcBXLqX44TK7nt3aE/s1+Z34p8ObyqmEVT4+X8ro1yixzT927eOcl87UHma9nTiz3kx7cI&#10;HkxxXD99RO5fvYAF5Q6gRxAoKx+/eP3USFn+5s1TTNEqctyVpzDDrbjkNbbp5ontcpeNbxf2t8qD&#10;CwdY+l0rzavnYSzeKlsaFsvl062yZ+ty2VBH76aeRd70Ft+yC/gp4GcIHgd3ykXG587uaje2nbVj&#10;QFXwW4CPbHZJnkzC+DuWOdL2dcuMEbMy/HZjKOXiAaB5hI0+Y+/u0V3beW5XpIzej7cDc62osZ6E&#10;SKawttGHMscei4k98fTqDXRjysIHQHIaNIT74WL38GLsTF3s3jTSfXC0u2FudpcdG1cBxCslwJEE&#10;W6K7wtklEkqwgj+D7rpgevv6FbIaQ/ijc3sAP0bn2GCXhh0gE+DTxS5hCBpJGLPDKa2DAdx0by+8&#10;fvT8AL50Hj8WtbcKFXIc2XnTAKRagH4xO3Ir+CDP4Sigr6lCRQE2FBVAFuLfWwFAHqqrlludm6Qd&#10;71xbJYu9J2ZRbkYZQkk10ViVBDYsZiwul/I6V1O2KRNVuNBcvXkwM72uLE/BTjP0lP0p0CnTU/FD&#10;hQ39WgFQe3zK9CbFBTBRkolBOcMYO9NwgHbUVwW8hhlMZHASWJAZ26Xy4kWsRwXXMNNNKLgxzoxW&#10;fdqNvh7GdBc/GTKK8SwFPsq7AfRe+zFV05+ytx+lYB/GsAbA0nvBUnxIoqlBqdWwBxVxdrAqcgVC&#10;SsooS2mi/5fuQ7bjgH5M5JCWbMWoIzHyPs52EkSvz5JU5D6EBHzarY/07TlAhnyGSvtxL7GA7WUM&#10;GCT74lPlYsIYuRIRI7cCguQim++2sSR8ZmKqZObkMxnkI06AZQFihoJfHTmPG2CAaxgz28ScrIJf&#10;O8CnzEyBqp0Y+baBTtJi5iTNAxykqb891x0BNFfZpqAI0G0ZNEra+b5ebjN3lY6BztKB309/3gA/&#10;jiYWjrcBbs0sJNrU31YaBgKCRMw3An6bSFjewO/ZwPdaAdxN3H8tOX41lMCxTIsMpL9n5UGqTzLg&#10;HZsulpxgBsIiP0XN/Zje3p+695E/fNZbfvexHn3l/7zfR/79A9gfAPg7wO+DP32OnYfPAf3UHHdr&#10;KYX1TaDsLQIAx/vZ04YZZTC/WYDfdMrfaaEo51GuMifOXeYle8kS4qW2VeajvuZL63RU3Clx0opd&#10;RW0nO2F2eyhfVXU9ALAdrMkxgE1Z2hGYnAKd3qaHft/0PWV1J1cXGcB3sX6CnNtQIqfWFHGb3l4I&#10;+P3/Po4syzEY4p7l4+REy2J5TqvtOBa79x48viBXrx0xVjv+/P1zY4b3EuXn7XMnyNZrpq/3jJ4f&#10;+26/fy13bpyXzuYN8oRy9xmevm/J+jtCeXqiY73cPbFDbp/aITdPMdN7fDthp0dkx2aWajcsk6v0&#10;DptZ1nwaZtgOG1y/cp404N87grjxJYD6lNG4R5icLx7fa4DfKawuu8mr28AWsEOMu1WTJTcdU2w+&#10;Sp4CYdvaZTKWof/c5Dga0sRl0x871MK0SOdWIrFa5Orpo6jCsUYShS6JCYfdpfoEwNTYiUqp6sGY&#10;mRdG4wB23PqReefJXG0EZuNEkk90r0YmQJkBoKaiECYCHPEYhs8RtLppUSUhlQMkBOAKB1QD8ezl&#10;AL77mtZKE6sLvwX47p3slNm5Caxy9GQsDobHfo8wtrSpWTpM05vJIMwiQSUR718ewJnJ74h3spd5&#10;9KaKWQE5hb0kC5kTnhUfJ2Mpr/M9iP9mb8YEStLFxKWvQfhZPykbRpUr2+aRVMIC7DbSqVvKi6WG&#10;8NOpMLgqwhBq8CJOQkEtT4kjR0231gOIOvLGOGJNEQnKAKB+rcCnJa2qvKaSV0FQmZ8pvEDZoQKg&#10;Xo5nJ6oC30rmbnV8TXP7GlB2a3ITpaOKsTQsUNWEXaxhnnmTLhRnWmPj7Cm0EJJl0PvvE4M+WDzc&#10;AsTeM1TMnf2kP6A3gDCKwczR6pD+AHpkg7jsx7TE5yQb90KZ74VK68HrXQ0AbkYF3rtupczkJKgT&#10;LUWhXmLx8R/ExRwDct8+MrDbZzIMIBwyhD4XayB79h0of3i/O2NlPcS8Wy8Z8W//KQk9+8s6kpav&#10;pGbIs5gkuc974yEnpOdkRd7mpNcZHMlMdaokpOeQ8uMu9hiTCzAtVxMTv5Q8vDWDHGQ9yu9m2GkD&#10;87YtsK9WgKqdANBWwEdBb3NfW6nvPVIa+thIYz87wIz7AIJtAxylpR+g1pf79ue2fpS2fN3Q21Ia&#10;+1tLC4CmoKfXmxiBa0D5bVDwM4PlUeI2mDvC9pz53aOkidG4VloE7YgkG8jyW2EfKPEsL+oPu+tF&#10;6WzhEiAjOMEo+A2izdOD8bw/faa9vR6AXk/5Dyw5f0Td/T2TJr+D9f0O8Pv3D/rLf/zuE/yv9MjZ&#10;/5LlYS0lPjYygUmOiQgdkzWmiuvTQpX9Mb+LsXkWwFcRPxrgo/TWaQ6CCzYzeqalbuuMRAP4dlRh&#10;NUGkOLBEwY0yVEtYwE5BzShP3x16mx76tQKfUcoCXCcpdU8AcMr4FPjOrCs2Dv1aQfD06rEcellk&#10;AOHJVQXGcWoVj4XYcai2WA5tKJNHF9AVIHbHjx9ntvcRY22kKX/3jS70fiRXGfw/3NkiC3nDnj5y&#10;gHWPX8P4HrH57IXs3d4oJwgcfUkKyxf3L8izK8dkJ37A+yz/uXWsU+6z4/f8ka1ynpL37qVDsrtt&#10;tRzZ0SCXjm5ncXeNXGKGtxnfXh1zl+vqlrCacj9GZMCPnqIyyQtHd+Pt2ypn+B072CK3HBaxn6CD&#10;xZiLlfUVJEfJ5hULpRFPl46YOVsSDcVSmLXzqmR/42ZZytzvGRYb7d/SjH8sQkIRFSJIpEhjCVE0&#10;W81GESbpTIkbQJRUqIcnZmk3iYWR+aHcRnJd9y7EY0PRyPcUUql1TjcV9hZMXPd0VMwb+BDnl5Ka&#10;Yc16PrZtBVOu5rFs6BAhDCco7f+CNWhf/VLJCQO0GEPLRajQPQdRlN5j+FD5oLJFUMbl8PhJLPjO&#10;pR+o7E+vV2VnIJCwgDk+BuWX/h6iSAZJGpNQe7WEXU0fbf1EBIRpubJpMpFT4zO4LU0WZERhK8mT&#10;rUzaKOhMRJWez76Ppbk5MoZ9ETPiw41yVgGtOofUmBRK6bH08ABSZX3K7LS3p0zPNMmh29H0Nv2+&#10;aaGQTnQspJTVhdDaR1yLeVoDDJoBvzqSWdZhQt/CBMUKhJfFrLHUft9GHXuD+ekeYB9yBQd+8LHY&#10;4Fkb7R4ojl5h7JjwkoEom3qYo3QOouTVfp85ANgLK9KnCBOfYcjtjTWjN6WaI6xclwmp0T0Oi9B4&#10;erExbkT1jxxOVNhwsTVnThX7irnZIAIChjPB0B+2h8H3/c9lwB8/EF/Mu3NYFXA8IVmuYIm6A9N7&#10;DtN7TbryS/7fr8lgfMCJ6UBsMsAaJxEJ6ezKQIUmgaUQBXghoLSacrQB4Nk02E42mFlJPYywicXi&#10;rWa20oFhuR3wawHoFPhaYYB6tA1yBtBgh7A9BT9lfQbwcSjwGdcBrVYeWw8FQD2a8fw187gtg2CS&#10;HG2wOy1/GymDmyiB2+gBdiCgNMD+No7wkFrU6Diegxkzuz0B5z6w0f66lY2y14x55N6Yp//waS/5&#10;D+w+Cn4m5qdl7+8+NOP2wfLvHw+U//jPz/E9An44ETI8bKQY1jcpkFWT7wBQQbAL/DxkDkuFKhM8&#10;ZX4KwEe4qALfkmw/PH2xsLt8w3+nJuMDCBSqvB6lF3dsRRewKcApqOmhAGcCuv/79RP09PQ4WVdk&#10;AJ4J/AzQA/z0trNrAcM1/xMAFQRPaLmL2LF7eancPNwsD67ixDh5XM6dv0zP7/Zxyt5D8sN3T7G3&#10;XJW9iBzr2GS1v6NJfvvpO5b+vDS2n6lnbgd5e09IYHl7+4wRZHqkZZVc2F4vz84dkAdn9lLq7ifm&#10;vZWJkU65BfidQvy4eZbbCEhtYhPZWSKY1nO5GH/WCvpVJwkzeE1M1pPHN+ktnof5AZ70/E51NssW&#10;oqfmM+K0p2U94MfWLs70JSy76VhfKw2MmS2j5ze41+eSArvZ01BPwzsDcSUH0YSl5xvXECUeKKHs&#10;GkgBdHLDIgkPVQ+fhbhR+vrB7sIJ9zQ2UNEL9Bkxgu8zu+jnzdnOS3IC/On7OUkaSmwafbskXO1h&#10;o6wQNaay82OXTEtLlGArC8QL+iAA8pndTZT8nfLNvbOyCKFBR8vS6bEV0KdTD188MVIZjEp5kdkX&#10;zXxvPuGXqe6jjJ6fMr8ML3onKYlG+ZsJ+8jheRQREDsXe8ta3VrGgP+myeyvnQIATiIQdAI9QVhe&#10;NfO8Ok2xHkHhCGsUyzFElwLWFUxyzMWgm0F5Pp2wAAU+DSedSslamcH+ggKNju/anaGAZ9qZYYqA&#10;KmUyREteU26fXppMzeNJU14Fq1uHabkJMaMFq0s1j9+KoNFWOYFyN1FWMmurEx4Kfo2Uu5mYmId8&#10;+L5Yde9pmIgdbQlvHR0owyh3lfGZO9D/AwBV7BjI7Oogjp700z5nqVN3gmV7MCnRn2mHPvjq+uGr&#10;GwEjdMEk7sGUhdNQc0mLYFwRX1q/7r0JHzBnRNGSaChY40fdxewP74vNH9+XxD59ZWtopNyB0d0N&#10;DpabpO88hN2/HO0lr1D2nxP79ZAxrtucmHZHJRDMyXsmJo3QTxex/qif5MLEFgBMqwG6TQDLRkCv&#10;jv23Wu42UqK2AlRbAbBtsLNWAE6Znvb6FPi07NVL7QNuo9+nfT7t/en1LYNcjP5fO2Wvskdlfe2U&#10;13ooADaxgFyZZDOP0Y5YogDYMFCFEBgfQkcLwFeP2qzMT3t+iTDDAYyy9eD59eaxNN7eHJvMQJh0&#10;HzL8fqfg9zHg98n/Dfw+MpP/DfP7vz4cIP/2+8/EAsadQjybhpXme8H8ADwFPT1KfGwN4FuYFsqB&#10;sITAsSidiCqU3cWZXM/wBvyiYXddyqtJdVXgO74SQFr1TzZ3ek1JF6sD3BT0jq/USxUwiozbug4F&#10;yHFG2fuv4KfAZzpOvWN9yvz+AYIKfvz87qUlcrx5Ees3zrF3m/UbFy+wd/yWvHfq7E6j7P3izR0C&#10;BvbIYbaCXTm+X/7rp2/k1x+/ky/IxPvlx7dk852UE3ta5Kdn1+Xru/j+jrGtjF2lTxjjesTPvbpG&#10;zh+gdwyx4xx9Px2Ju0KA5322wB3AstKyehE9vnZZw3b7JUSGL2XG8gSM8RmCx927F8gOPG7EZZ1G&#10;7DgM22tlm1w5fS1NT15WMd0APlV5FfxaYI212FzMe35OwkqxzKXfp729igklcmKvltgr2cvLZAfK&#10;aFGsevTCxJ3FKy7WxBCxsNthKPsU3Nz4vgv2F3+YXNdSFgW/DGZs83D1q7iQ7q/gh0ePYe4Ekizi&#10;GJfqWL6QxUE7GWUbx8JpVDBY0trqafL44gG5erBVpqRHGVvsMhmJK4S1RaHkJsFOsyilg4hBimRv&#10;QjbsIo1yVk3JSUwajGGnRg5AmMjzHc96yCoi9WuZY1aD8Dr6a2sLsawgJszLjoK9Mdc7gW1ngJnG&#10;vi9ERKhlomIXo1vzaQWUAH6zY1k2FB/Pm5aeDKxPGV9ZagSlLb6yXISUAiZI8hK47LKrqOprKoG1&#10;D1hMWrRpttfE/NTmMh8D8/hQT1mvrA9Vt4OJjnpdK4kYspXeWz1ixMIsxpN0KTjMrx0L0DLi610Z&#10;G3Po1V18Ocl40HONCSHandJyOAGgw0f5y1AAcAjgNwjGZ479YzBspjdlWw+2lvXi6Ivi2RtzcX/K&#10;yj66kBvbhiW2JPN+ZtLtg4+YjkChJCx0AEqmmZp5NZEY067ZHz4Sv8+6y1xvbzmNZ+9+dDylrb+8&#10;wOz+mD7hE/5Hj/neUyqDZ75+8gimc5mvW/xCiGwKlsCwBLHEbzfykwGSTYz8PJ7DSqYwVjOnux6T&#10;80Zu28xtmzE9t8H4tlMOd8LK2ujhGWzvHfAp+HUMdpEO2N8WbjNEDxVD+Fr7fcYloNUOWHW8Az4F&#10;wa5DWWEXmDab0UMEXJvMYYEoxR1qtQH4GtVag4JcaxtglL3K/Hor8+Pnu8NO+1Ge9wb4dG7498RU&#10;/T+B3+8Bv//14UD5vyiB/40MQbO+ZpKEp3SMl8ZW2RrMzwR+elkRx26NdNJ92Iqmpe4SzedTW0sh&#10;oQVFIZS9tKKwnpyqGw+Qoc5iOVHgU/Z2ihL1n2yui/mZAPBknTI8AHBVV6mrx6nVlLdr/if4nUX4&#10;+Ney9yQCh4oeJvBTADwDMzy2ivUFy6bIw7O75cW9a4Zge+v6Ndpsd+W9G+dYTs43LrG57dr5o4Dc&#10;Gfn1ly/ZrfsTkVAv5e0bdt5ifblIL09j37+i3H1Dw3AH2852krjylCToJ4QgvLh6XE5gSj6EKfqC&#10;bnWDDd5iKdKDm+ekiXDUuiWVcoQtcatr50o1aR1LSNc4CRNUM/JdEPnG5aNyBqZ4dnejHG1bI43M&#10;Yk5hxlXBrpbJAC17K5kUaK9j1pcYpgpSVByGmsn6mmoSit1J3yU4EUNz+/o6aVzBbCcqcBiJFJMR&#10;DnRVoBcWE9eRdmLD+Jc1+xVC6PElIGzksq8hEk9TDHtTswJ9jd20OVzqqkbdXJbO4yYDZmNQWIMR&#10;UGIRH87vIoeQRUYT0yNZ49dPxsYHyM9Prkobw/JTUFMzmAbJhTEWhlD2OuiOA2fjsf2ZKQ5zYlKA&#10;D1g8W7y0FxhmZ0Was42R/DKTKKplhQgF4/HKweaWIX5UhRIRhGo9EeUtbthAo6dXh3G4EjY2GY/j&#10;fKKvlMVtY4C/AnacR59mOiNjc/AClgBUaklRdXdydCDg52Ps0Zir43OAp7I+VXz1UlmgHsoCp1HK&#10;z2Mh+9w07CyFjBUCkHXM486HaZYlBiBskLhCj7GjajxePqKrpuQwZjSRuKAk3vxx2BaIqmcqZ0vZ&#10;DMkhdHY0O5ADhw2hncCWPdTeBdOny4T8PNaLkipMMooFs9VDGfkaCuiZk6BsxoRNT8zm3RA9+vDB&#10;7UuvrRdMpg9Bnp/TY3sf5fIj9lr0Zh62N2krH3Xrx5JtMu8YJ+uPd23o5z3F5j9+L5MInTiWnCZX&#10;klBy2V/yFJb/At/lS1oKL2DcLznZvcRO9Iz/8ytaFM+ZNb7O93eExEgS3jpbMvoGEfc+gjioFECv&#10;ipGzlfThNmEb2czRyBKhZmLgW+gHthH93gEr1KON59mBPaWD572FYzuAtg0Wt40SthOhYjsg3glI&#10;7eC6cQBwO/Q+3LcDMO2ArW2hrG5jaqRDHwsQa6XsVobZwn2bORoB2g62tDVR7jZz0tiMvWa5lafE&#10;9GMPCCkuvfn5XrrHl9erL0q1guDvEW7U1vK7D3txIHYQkdV10AdkAuV/c9v/G4Pz//rgM/m4R08J&#10;ZQFXJuEFhSi8xf72HDrO5iTjuZwWMkrmswx8IZvSllLqrswjcGAsaUOUu42Mq7UQVrAXVffs2nEA&#10;F8wO1fVYbS4AVSRn13EbAKjXT8IClbXpYVw3hIsCA7jOKrPjUq+f42e0tNVL0/V/lroqemQBlNly&#10;TkWR1XpfVYTHM9YI80Rk/QrSdu0Sy9KuXZc7d9S6d1veu3WGKPkDzO7Sa7tx4Qyx81/Jf8kv8utv&#10;38ur18/Zfsb+XdjZjYv75cvHF+VrlotfYPqiHB/bfhaKP71wWF5dZ/E4YLeHuPb9qI8XSEm+BiDe&#10;u3GaXt4F2bSmRhYzo6ngt4jxpBkMv9fCVE4QoKoxWrevn2LEjhnjQ+0s/t6MgLJW6vkwF8SHYCqu&#10;lrXMZ5YSfFkB81tfTQgpyR1ljK2lEJ+/dvE8jMwjJUONyMyursEM28r0R2lyMpHbuONZyBNM8rMP&#10;kU7uKK3Ww+gNcYTj+0v0APwCQwkVdWOREGm0eOB0XaPup03EnpKi7IzyKJUNXbqlK4rbHPr3YYVh&#10;vNwgAecExu5Ezoo61fIa8K9D1cwP1qkNN5gdm6xY9B2P6pgy2hXxIwChxJry2kYiYJnhTJ1Esvgm&#10;l9GqSXj7FhUzBoQlZAOevUbApC47Xsr53gxGjKZy/xImQoK6fyazY8JgfoVSoeBHSauTGvMwOW8m&#10;9mkWRuksfu8kjL+676IstWsXhy4F0qQWXfuoAKdMzxROaproMK2PVNZXnshuXv7GKnamLIe56Yyu&#10;mpeXw0B181XDjDxpLmMEbXaBLMmLZuSMCY45RbJmbDxRQsxgzqHcJbllYXKCBPXqJ5Ek6IylvxmP&#10;UJTAa9jARMYi/HiBlP7DACgr5qytEDmsYX9D2cPSn75sT3x+vVAolfX1B0j68GH+nLnrj2Aw7wMQ&#10;n2JG/rzvCFJPhsj7JK58gmdtwAfdxfb9zySZ4f2NgcFyLS1NboVFyT2Y3APt6wF4T5m4eUx/7wWp&#10;PK+YsHmD6PQswFNeB4+W19io7lMK7w2NlXjSwIcTadYPZ8BgfH7xfSykEpV1BSC4gXj3ekrwRsIH&#10;2rDQGCAFCG7lOW5XsAK0OwDtdr0NINsBqHVSFu/g2AmI7QAgdwCGxm1c7qKc3qn34Xtb+d5WQKsN&#10;QN2MQNHO4yuAtvM4LdpbVOADPBtgmpsHj5I1lMD1eAQ3cPtiWGdMH2sx68WJQYNPOfoAfP2w5ejX&#10;f8DE/AfmfP8Jeibw67r8dwSQ//Wnz+j7dWMx0mCCPhxwLLCDl55fAaJHASA4jsmOibDAGWGjpJrs&#10;vpXZYbKW/Robx0UawNfEZIceLQge28oT8dzlGrYTvTy+AmsK103gZWJnJpFCv6cixenVBYAXILZe&#10;2VuhcZxfr8D3T/Dr+tl3PT7A8sTqdASRTDnL9bN1JTzGRDlahyC4chLJ7UdYpnaLPIHLcuvOQ7n3&#10;8LE8ffZQ3rtwhLWVqB/bmjYz5fFKRP6b4zei5r/G3/eUNOTHhJOS0/fgnHzz5LK8QeyoxeJQTP/o&#10;wWkCBC7ywIDftSPbZfX8qQb4nYclXsczeA+GqMuRViNwLCKGSFOiF1AezaQsqiGF9wR5dPdvUEIT&#10;g3X76lHDEnMOc/Sx9tWylhDLPErKTcvmy0YOBb/ZlILLEGKmZafKivLp7MnNlxmwPR+SiQsSY8Qf&#10;79zKKmZ+F1ZLDhHzeeHBxDuFSxT9uwCWeHvD8Kz5p7qi0obD/JKwthQEh3HJFjUU13zAanws28+Y&#10;qkjig6mXygLVq5fGTG0cthRvQhFcmAcdx0Kei8w876tfLtco5x+f2S+NRKinEvOdxfazZEpdXRKe&#10;MIqdB5RZuZTSwSMtxddiiOHVy6bsmsrY2iIsIssBvnVTYHswqiYSWtbjo5tPpt5ywgrGIurMwcc4&#10;i9LYv9sn5KQR340VRpNfdMJhMpMbFWMiycvLQ9gIk2TAdZqOylHqKigq0KmYocukTdMcWsrqqJr2&#10;9Ux2Fu33KQvUEbcqpklUMZ5PAs5SFUVQcutoQdSxK2RJXgwCSw4CC2ED9CBrxyaiNuPl47aV+bFS&#10;PykNxlckDRNzJJt+Z8KwYZLF3zuNNQChQ/qREMPuXk5gy4jVmkLytbP+T9iNPJIJBwuOwYTSmjF9&#10;0V8X9wB6egzApNsbEPwM/9qH9P4+pg/2KSrohwDf7/ri2etBCsmfPhZvVN0VrDI9m5otd/Hp3aKl&#10;8RDv33MvX3nK//g5bYbntAIU+F7SW30D6/uCZVjPScp5yVrML2D3T+j3HgwH/Ej2GY44NQBP4sBP&#10;ekscy3wqYGl19P42wqw2EFHfCPtrhYV2KPgp61PWBgNsAfTascF0AGLbuH07ILebn90NyCng7eRS&#10;QW87TE4v92Bx2Qm7M0DSYIowQMCuFbbWTixWO4/bxqF9Re0NNgN4jZTAmxFB6tipu57fqbaXpYgh&#10;if0IRmAGWMteE/j1B/x68Rz/SGyVWlv+g1nf/0cABPz+X//2J5lRuRCAeCR57CpOIGQ2D7tLrqcl&#10;c7229JQdZSqsrzKGDYAZIbKB8ckNAF/9+BjZPJFYqSmksHAo82ufGUe/L9sANBPwKcCZgEsvTUBo&#10;AsCusrWQ28fKhQ2Utv9/wO+fyq7O746BWY6RU4a/jwmPlRPJaWToYed6Uqceyf3bN+Tuvcdy//Er&#10;efbyS6rar+S9u3j5Th7cj7J7zMC9//7bf7Fu8lv5EpHjyy+fIIQ8w4N3Vt5iifmRFZAniZsKc7aU&#10;RZzZv7xzzih3n7DNbX/raqkpZ7E34aQX6fndQgm+Q59Qo7IWMve5VJfKYIYuJ3W3UmPOWTyj8fm6&#10;MvMmfcEbCCT/Cn6riCkfz4dxC8vSV7OJaxwfxAkM+y9k7+0cWN/GhZWSCjilMQwfAZsYC8PztbGU&#10;BZMw0zIPGkUvbTJWmHGskNRo+RCa//6IHjYogoHESEVic0lFDCkKI1UENhCFB60IsJxIr1DZnoKf&#10;AmFesD87SgIkA2AcwwcjDBD1141oI4eR9uIhB2G7Lwl4eMhi9xrmZ2NgoTq5ofO7eSy2iWdyJJry&#10;Lhr2GUWkfBaLnqaRG7eYEITVKKSrsa5sQL1dO55FPqi3mxjjWwfDWkqc1XI2sU2lTF6P7WUGbMXv&#10;848RM4j2BvzmA0rlRFuNJWxBwW+NZh4CWhEWgw0GuIiQWe3rKbipgVmZn9pVFAxNxmXdqKa9PvXw&#10;6aF2l2z6m3NZglSBkLMQdrkIkK0hlVk9hGsmpBtgp8xPAW8t6vP6yZmovjByrq+hBG6fnSetM/n/&#10;8PcUuNpKBqX9OMr23FHWUsiOjibG4VYpePO8psEuQ2BkdrA83SZmzuqAgcSMDWSJ+yCNj8dTZ05D&#10;vx8AqD3Az2FBn3L8gZ7eHwG+j+j1ffDxh2L+xz/KZKLJzpJp9xij8s2QULmNiv4Q9fY5LZGX9PJe&#10;UeKa2N6XnIi+Cg6UtwDfG3q8zxGmXuJzfAv4veT24/QGUzGjD0McG0C1MABQiEbcmA3oriBwoAEW&#10;2Ejfr4m+nwLUFgCuHUbYDhPVyy2wvq2A9TZATNmcMr49sLVdANQOgG8XQGcCQL1U8NPbFAj1+wqA&#10;O2CQ23gMBcGt3L6Fx9nC9zro97XQA9SjkaOex60HINfTd1yFApwK+A3hufZ5x/yU8fXjtdOy90+U&#10;73/4pB9+vr7yBxRsvfz39xFAAEO9/m9/+ExsSDhavalVcvKKCDcYzGfEVfJIb873wvISRGBpsJNU&#10;xHpJDQvB67Jgfblk9bFgSMHPxPr0UgGwdXoM42ZZsDZEjXfWE5MdRUvWfy1jFQRNTFBZn4Kfsj29&#10;bgJDLYNNP2cCPkPRxex8fGUWym5m1/W6UjlQN4Pd1svke5auvaWCvXvvgTx4+lqevvpWXn35o3z1&#10;zc/y3tdfvJLt7Jz99u1XBvj98O23BuP76qtnpC4/lx+/gyLeOyXfPLuEwntGpgNA9v0+lYOta+T1&#10;zdPyiuM2Su96wiI3sQLwJiB2Hl/f7avHWIx00ojLmssbvoY51AO7WqSC0rAMf9h8zLH69QOY5PXL&#10;TJmwyOgy/sCL+5vl5NZ1shQ3v4Jf5+bV9PXmSjEf9CKSTLTft5pxstmF2RIwknw8SsIM3sxZIYHM&#10;I9rI/JJifHZMggCIk2BJ4ygBtW+naq5aWzwwJkcgdsQSg5/L8p7SaJZ8M9QeTklWQqJIaUwE/Tcv&#10;o1Q1lcBZCBeZ9AKz6BvFMQUSgGgSByhFMuubT6TSgc11ch+lehLR8PGIFjmUeBpVlcQHO5gmf6St&#10;NZYWbCyRwXzomZGlp7dhOrHx0xAGGElbB0taQjBsDaXuqqJkWY6osWwM4gYhBzWkvTRjgylFCQ7u&#10;1Q0hg21VRDdVU77OQZzQbWdVbLOvhZlpyGnEiMFMcUQb284q6EnqlIYyOr00RdEr+CkL1BLXtIVN&#10;b0tysjTy/CroW5ZpiUzJrIblRTyftZTjq8enyaoSUjdms0sXADQxwCaYXt24ZKkHHDsrUXmZKe6g&#10;JJ7PNMhMLD8r1JzOasPpMNASkpvTmZZJBxhj2YMb7+7BNAHlL5FQgywdET3YTYEyORC2YoZ/bhAx&#10;8n0AAV0k1B8GqDssPhpMMjHKcd/f/5H0lD6ynp26j1Py5MvoVLkHoN2gx/oQEH9CtuJzdsk+R7R6&#10;yf/4DT1HE9tTANTjLcdLTmyv8VF+xYnkNe+jcywez8cJMIwEnoFk9w3EGxdPinI5YsuSTwdJQ89h&#10;KLpW0ggbbAHwtsLKtnEYwMZz3g7Y6LET0N5NL28PrE/Bb7celM4msNNLPfQ+ezl28X19jO1a+upj&#10;AnhGr/DdsYXvt8P6WmF9hgKsIKjTHQDbehJkltNHTOc5WgPA/Sh3Ffi07NXWwWcapArz+z3gp6xP&#10;AU+B79/+2MO4/D1g+L9//4k4EhTs7BlACCv5hdiGAiAURbx+2e6EzgJ+M0huWZjsJ7UsCV8D+NWx&#10;C7eOEdY1haGyvjjCAMFGQkibNb1lSiRWlyQD1LrK2S4lVgFLwU5BUQ8ToJkYoYJeV5nbBYD/BMIu&#10;O8u/lrz/eDwtlVd3iR5H10yQHcTq3cFN8pdvv0ZUfSEPn7+Up2+/lpff/CRvv/2zfPvdX+S9q9cx&#10;OV+9SKlLsfvrr3L/Prs4vnwq33/7RP7yM5Mdr0h3uXkYX99pOYC1ZfTQvhJBusltVN7nKLwvbpDK&#10;jLdvacV4DMZr5M7VI11WF5jfbRjdMYSBMsyuK2sq2aDWYgBfGcC2COanTFDL4quUzjcBv+vMxF7Y&#10;R4R9W53Mhm0U8AHciYFYwU+tLkV8qOcQ+9S2qobSN038yWWLB2QyYGRJlJaJsK1VM2ZIMXtrE5nE&#10;yKOJPZ7Qg2zKmnDsJjHk54WwxSyCUjSBsreIBT7jMCkXwg4j6M1pr09DP1PpFWbAFkzML5McvayI&#10;UBhgBJ5Bf/EnzSUeD2E6S10iWd5cz77Xo00biLwn7hvzcjILg4J5bpHcJxUQnUgZugCmtqwY5lTM&#10;giJsK0sBq8WMiGmu3iJAphJfXbXOy8KeFmaTuQegTVW2BtitwyBcTEkfPbAfA+ThlI4k3CiLg7Xl&#10;05SuRGHW8nky293iEVBm4X9T8JuDGqeqrWb/LXiXxqxfK9CpsKFTHQqIS9+FlSr4aV9wJgpxGTFa&#10;S2GnC7KY781nJ8LEDJ4b1hsYXgujdBqcoKVvR1UpIJ4N+KUYbG9LWYGxQ2H/YhYFYX3ZT2Dorupy&#10;I7BhWiTx+pxIsrCUFKFuZ/M/iid0Ipr2g9UIJhMAv4FMfwxm9nYgplz1qvVlbWMfrg9ghGwgwGHW&#10;30b6fNRTXGFjcyiTT6Vky9OsHHnG//It74MX2JOee42S16jzerzwc5EXiE+vaV8YwAfTU8b3P8CP&#10;E9trxKm3pHC/wmJ0hX7xBMrkYZYWMoBqoS8TIQp+1fj7VvSg3/f5EGkF9NoAwHYEkK2Ur3p0ai9P&#10;RQ4Yn8H6uK7l7F7A7wAChV52aq+Pw8T4TAC4l57dbgSRnRw7AD1ljJ38/V3ASonMsQ3w6wD42hT8&#10;1COIitwK+DUhvNQDxHW8Ptn0Aq115SSgZwI+Bb8PKdPfZ6HSf3zUR/4PKS8Kev/7P7tzHcPzO9Hj&#10;P+iZ/p4svz9278cJh/irgUR8DTbj84Nh32OETAlxlLkJ+PnYy7FiTKCsyQyRlSi9K9ijq30/U/lr&#10;Ar+WqVGEjEb/A/hU5DCJFAp6FzaUGode/1cRQ8vdfz0UAPXrrvt0CR9dxzsAXVciV9aXyiXAUsWR&#10;I2smynHWbHz18B7BzD/Iiy+/kheA4Msfv5cvfv5Jvv75L/L9j7/Ke+fOHiNW/nsWDf1V7t+9KRfP&#10;HWfagzG375+SwPyM3btn5M3jc/KELWuTM6Jl6Ie/k3mMmj3G7/cFFpWHl47ICXpfK+ZNZV7ugFG+&#10;nj6+w1BvryKG7N7aIFMJvtzIfoQ9XJ9J4GcZNoiF2CTa6lfK9fNHsMUcBvwAQFTiC/T89mIULk4M&#10;kVymDPaQWbeGpA41OOdj2C2nZ9RYM1+msTM3FJ9XFm/mCErKZErXLErgCrx+qXwAkj2h64DfBBJg&#10;CkkxiUD5jcfDF4E5ORIgTOHNPTYshD5fID7AAKwuI9k/HMSGtFDUWRdD6S3FKJ0FY8igvM4OD+Px&#10;QyiJ/cnlw+RMCZvCKr94SoIjLRspecchYljzvSEkuJD3RtmsOzdmU64vIpVZJyJW4c9bA4NaWJDE&#10;SkoWkPPBnExfU9c1aj7fXO5bA/Orzo6WeQBXvrsN5QWR8QgPWfT+EphimI2oo7tuF5KYsphStRAm&#10;VcX/ZUlhquHpS0E51vJXl/3MBUCrNRUalreU+y/QJBd6pzX8fAnAp2VvDY+xHCapqS8x7Lyo4PfN&#10;4DlVMgmiI2sLsqJkdSl7FuhJLi8kkmgWKu7c8QSXYiGYz2Jxyt5VsL4VhQm80dmshvDRMGUMQ+jT&#10;mNkk6mpWCY9FHD/KdBGiUREnlbLEBEnDZpREOyAMZuyHGOVGXLw5Ku8Q4sSGEBNvBhB2Z9FOb8rh&#10;vvQEB9ADHMQHfDhWjFxY4c7oMXI3IVceIE48ZQTwOebup4DeF/Rlv/J2la/YC/Itfsu3bOd7Q8DE&#10;G/6fXyBuvCUo4kveJ3ooCL7l8g3g94ppnDf0/RT8bqaShIP1xYrJn6GY4/uzclJ7ftWAy7o+jNTR&#10;U2vqOUSa8By2Uv62w6o6KIW3w7g6AcNtiBXb6QVu53In/bg9ANh+AG8fgLZTGSL32Yl6vROw3GkA&#10;IQcldWdffp4Jkp3aIwQ4d6MuG0KIqsTvAHArJuYO5ovbdGKEyxadKqHsbYL9rcP7l4UQZEXZO0BV&#10;ckBPWwZ9eZyPyAX8gNne333cxyhx/+MDBA4dayNf0BA73teJDyZh+puJnbe/fNCnH/tGPpf+3bsx&#10;PuqBc8CNSQ5ivNLw8qUy5aOgxwzvMiKslmf5ycYSBhDo+RlqL8xPe34txMi3TA8z+n5d6q4KFwps&#10;XaD3r+BnAkAVNS5sHCcX/+W4sKHrNv1Zk9prepxLmybIJUbebnB5beN4DNAT5NDa6fKMYOVvX72W&#10;HwG519//AOj9KG9+/kHe/vKTfPPzL/Ldj3+W93794Tv5gdL3yW3SVR4RU/Xsnvz63Wv5+59pCr7V&#10;sbNTZPI9lNPbm8WbxTz2PT+TjpVL5OUN5n6vnZNb5PHtxoi8CVX20fWzcgXQO4nvT9dRXqDftw3m&#10;NhVm0bFxJdMa9cbmMw0q0DE1nda4xV6QG0yV3AZEr2EUvrS/RXZuXCw50fSfSDLezs+vZJA9F09b&#10;Nvl45cyqbvr/cvbfUVUlzNY36nvO83Qwo4AiGQEDRkAUA6hgzqIiiiAqOecMYs4KJhQD5pwz5pxz&#10;1raT3W3Ooe1+Qt1fLeWcPmd8d9z7fn+ssTebTdrsNdesqllz4vKRxSaEP+FD/jh5DGVYkYjXXeqw&#10;QZIJQwwiDSwJlpGK5EMNLhPZmQ3gOcPZ1R1CWaoyFi1tdcBRPtSI0WEHQ5NkAC+EPlEoJ0wcHoER&#10;9IMiOWFi8fCLwzA1EheWnm6NMSpoyXZBKwmCee1YWszurpf0w/hgcMvmhuHoBABoBkLkOcRKFtPb&#10;00S0zzGQlKqsZIVpCha6QS1Hyx2VNc1sHuXsFNycJ1L2ZhCyVKgZuTDeFMrsRMrnaUPJNgUsDWkK&#10;+r5E1uh0T3c27szj6BOGYzU+AcmMBghNYeND+3U6rZ0DE5zFetoshkVzYkIlmtdo/ChAkyHSXIxC&#10;g3GtGc7fM47fR/eHJyKPmQOgzowkSAY2ugBhdHECMpbJyI0mMawgnDrYrb5ksMM8i/J6QcIQmYrY&#10;dVEqspup6XJ44SQszQdhqkApjQ9cfmAfGubIiyjfswMC2culFYHBRBAxpD3bt5cebNy0ofx18/Bi&#10;0EAIN5PWOmRpNMCCqnkTV2mOXCaAHewF3fvK+aAguUMeyfeUu7907yWPMYp4QNbE9zh2P+Vi9Rym&#10;/wIQe8r/8Aktj1cw98do1n5DbP0Ybd9zPn6qn+d4zv/3ORfJh9r3Qz3wCNuwO2x/zOwxEAE13o/4&#10;DDbF/mko2rnZunaGSela+o1rEVNvIGtjE8cOepA70B7uYfq7jyHIHgxC9/HYPoKM9uKkUoZj8gEG&#10;NQfZsNgPSyvjOXv1uZTw+2CIu2F4OwHQXQDpHoxU9wGae4zvo89zp2QGDBUoAUUdkigL3E75u5lj&#10;LWC4TrdMANSlTTtIBD0/d2RA9bC9d6T0dmZAYseqnaVtMzFnlc0UWVB1pteVTLXfV0++re5gMMHq&#10;iJ5rsv7Xg+B6N9pDVSytxASXalPTOsQ6tJI4QrEKsK6aFfxZ0zc1orvMQOJSxFaHMj9lfQp+n1nf&#10;56HHmuzB5GcMoBUS9KXUTQLUUozjf7O7z48rICrQJZKrwnP/16HT33IWqM+/uDxVLq1IM4Dy+vIE&#10;ubYiU04vHyvn2LZ68v1dzFgey/OPgN/b9/Lk3Qd58fEPea3H29/lzRvA78/3r9nTvS6PfrgL8N2T&#10;H29fko8vHsqnN79iZkoG748X5en9i3IEBtYag8ihlHrndm8xgO9HDE4VvNaSdL91FSUvNlgXAb0T&#10;p/bINSa4p+n3rSiZJSmwjd348q1fNFuyEMROxN9tKmtP89HvXTu+n3KXbJDLR+Qq5bKC38YFkyXU&#10;D+cS5BqbcHKeQ78wElYTytU5ZxRL/QSEJ7LZMcC1uQyjlzeSSWhG4CAZQ3mXQWrZqO7tJQcmlQ5T&#10;zBjmb/TuQgC+4ewBa09uOKxMwU+BT0vd5C+9vkwGJOkAYDCsMYyTJHEwE2NYYzyDkHgs4lP8B7C2&#10;xsnq2pCdXU9sr3Dubd1MRsK++no0wacPPR5l9hTsqWYjEZnPMEMHEfOJltRyU6euYYCMRipGENgT&#10;whBABxC6gWHEQxqTVQwNYEq6g5tFP7EYoJvBkCOJPIV0ptZTAOeZ5PLqxLYIo4FEJBpTAb+F/AwF&#10;v9AO2GPxtdPZ3dXHdVKr5au6rKheby7h52MppWM0IBzD0SIuRlPiI4jSbMR2ibeM5Xtk+ndDIgML&#10;jWPgEUWUIPq92VEAauxgcjAykNUkSAzi1zj+3nHIkYrQDc4M4/dlwX0t/cBTpYVIYdIlmglzLLKf&#10;Ed1oBxB7OJhyN85/sPTD2LUrfb0m9NLc2CRwwnKqeVME6ACiOz52TdindUT+YscqXGu89AJgLdPw&#10;uTvlP1weDBouNwC9u0zpH/bsK4+JGvgFl5379Pl+glm+BNheMaB6xf/1iYIf/8c3MPonXLSUAT4F&#10;5F7weQVAPZ4AlI/4uh8Bx4c8/htAeBOlwGzAzxfTAk+8HZtiiBCAw/McWNgqJr3r8MBby87wBvaU&#10;N9drIlvJ7tgJ4O1RoFNQw3J+P1sp+wG9ffoYQPgZ/Ny/HC3kAMxQgW0vrG0PIKj3FRwPwnb340Kz&#10;j6zfvUhdjFvY4m4Y5C5ljFoWa2+QY3M9doZpA6xl2LEa1qjML4o9YGV+joSna6+0Po/Z1vVgt7mh&#10;EaJuxlpbdXaV1cygiqkzQw7Ar4aNWAPidWnnDAgeLs0YCFasbYETDIlzVg5iBSMMQ286NqiPTA9k&#10;d3dkD1o0aEZDAT4Y4AI0ftrvK5/2KvtbjnPzivQBAKAfFcEQQ8Onjizl4Pe/bxXI9FCGp+B3cUWy&#10;cfxPAATwAEh9XjmAKmBe5GsuLo6hDE6Rw0vHys/MEH6h5H3zAcD78EmeAYAKgm9+/wcZQn8Snwv4&#10;vfwgFZ79/IBQnlPy74+vETrvRxNzXj68+Jkcj5tyH9anRqWXDmFPVTJbfBs6yiZswR9eOSv3LxzH&#10;vOCUnGUrY9XCWfjo7aLHx+oIP/g0K21X6fcdY5q7GN81Bb8dgKNuaISpNAOxsrK/0WS5Xji0ixW4&#10;w3KXAckVwpAusR63Hm/AcNLfx7DPupdSuXjGOAP8htN7SIb5TCFkO5oeTgClZySSheFMdiMQqE7D&#10;CTkFp+cUrlIqNs5F6JtJZkU6XxNh+OoBfrC+keyFKviNwh9PRc3pQ3HG1UkvZggKfoH07iJgBQp8&#10;kWj/omGFagKqZXEsANwbv7hAgG8oK2893JzpO7akP9hX8ijNp7FxMScxGteVWPzvVFM3lNJUXVV4&#10;Y8JM/LBbCkcOo9NX9dkrt4tPouQy1tAArfFkduTRcysAWEro703WoQ35wNn0IifBZmdiY1+euxEB&#10;qCjIzWWnVpnecGyeFPwm4u4yke+jK3Czmfyqq/JUJqzzaRskIcXRwYM6o8zjQpRGH7EnMZ7R/J4K&#10;fjn4s81PVRdoGCXHYuQry3I0jpIUubih2Gl1I4TJlU0VdjsRQk9liDMTAJyBtGYu2SOlZHok4h+Y&#10;wUWlALnEAH5vZxsrsaxpKg0ImLJjxao2WwTmNaylRo06UrVabdLNGksL727StG1XaYCpZwPMTp1p&#10;0MfS1zpMNOO9PoHyUzd6c8SS/tSzjzxkkv6C4zmmBCpc/gm2/pCVwmeA3Av+Z3o8V2bH8VLBTj/+&#10;wvgUCJ/xsTK/h3zdj4T03AcAH2IA8Rjwu8+Uv3RQoPQi36Vj557iDtANQUQ9V4XG9trva4ghAQCI&#10;G/Umtkq2wQR3wfz2AVb7YWsKgAcAMD30vh4GsPHxQcDwEKB4iI/LYIH7OHYyNd4LyJVxKHAqM9Tb&#10;vfo9udXnKBPcRY9xD7+DymZ2An5bAML1lMsbAM619CSXUJbHAIYtKMnrsx6o+j5nzA+s7V3FyrKB&#10;ePCYHW4uJrUodWsy4TV1kircVjGzFVtcrm0bYHfl4CjmHDUJZurmN1BsHepJzermKCQ8eE/xHhrS&#10;U2ZgWjozlHIX1lcyiq0OmJ8OPZaTvKYAqECox7JUPya+g0hL88dhWae+/w1+ytgur0w3Dr3/+aCE&#10;XQ7AAXqXVtLHWwWz47b8uLzy89d8ZnuYGyCDOV6s+sFIOTonTA7Op+e3ab58ePQDm2kP5c37j/Lm&#10;05/ykuPVhz/kLcD3+tV7VnZfYXj8XCqUbVsvj3+4Ix+e/0I85Xb5mbjHF7/eIa/jlDz/9bpcR7ZS&#10;xICiAKPNYTi73j12AEOD03JPwe/KafJ7S3F/WWYYItxgo+Myg44zCJ4vM8Q4QBj60vnTJJ1e0xKE&#10;ysr20mBnkzEZVemKavcu4yBz9xJ+gl/AT5nf6tljmfQSf4cY+uDOdVLCdkgMZe8wSswIypIxYSOM&#10;gJ54ZCh5ANbg1m4ynAniDO1lIdcwgn/oqeXrZgNOMNmUjTG8sYdhCjoESYuCnoKfHjrcUFlLOKwg&#10;G/+7rJBAGB25pHz/KE4WLX8VCCMoZTWTN5yTpL9bQwliOBBGlm/igE709fyxoMf5hBJyNgOZuUlx&#10;gN5ww0JK2d1Anh+JPdBQppv9ALFoNH4RfG0QhqTlebg6ef2ckYs8BRDLHdbXcEMuZlJawEmt4DcR&#10;gJ5B/09t7qfAGCfz/DDKb2V0RZS1GuEYTaaqgqAC4BSAbxJrbQp+2nebjwFBIeaf0fwfx/O6FLOF&#10;Ucz/YiQ9sn4tmsCmu9E37EPIUU8pBvzmp9DL43ZpXpSsYsgxbmQ/Bkke0sO9obSsayM+jRryWjIY&#10;4vdKQ8cX2NYdcbcX03C0jO3wLmSyHjeAjA72mr+tXE1MyaCtWsOCHFpKLPRmZpbYp2OrZMJ9Dcr2&#10;wO3FBYeXhgBgY+yt2lq6yFIvP7nXI1C+ZxtH9Xg/Ikf5uVs3edqjt7zEmOAVt0/YmPmN/+UT/k8K&#10;fnqUA1/5x6+4kJUzvnLwe6ZgyHN/oS/4vTI/ZYVEf36HNnSV/xDWGRlu9fGTls4NJADzz/lMT9cj&#10;bt6CiHozZgubAL3N7NHuVKBS0ALEDgB+CnKHYXAKcPsV/PicfnwMNnaU8PLDlMMH9eDzBugBbgqU&#10;+twDAKN+vXEf9lgGWCr728fHRkkM+CkAao9wK8ONDZTBa/md1jDkWI40KAFQbAnDa0DPzwlTA2e8&#10;/yzJArHjte5AKexGKLkJxgUm5ImY1CQInVt1enFjsGPpSHA6LLyqhSW2V3bkBOueb02pXLmGWFav&#10;xHudvV38JidjWjpjZFdZHElYUVgfo+wtju4tS9jwUAD8LHuh9M3Bfm70YAP89kwbQUlLuQtLKwe+&#10;q6sz5dqaLLmyKuO/DgW4vwJeOfMzAHHF5zJXAfDEAs3qwAtw0lDj2D0d2/uZ8eQG7SBK90f56eff&#10;5B2gp8cbgE9L3devP8qLJ6/l6cNnbHw8lQoXKDv/fPNYfryD+hm92kNK3B/vnZPblKGPyfAonpRJ&#10;wx/mwok/NztVHpw+apS7v2J4euPsEdmHEcKlU/sNPd9VAO884mZlfucI8dm5ZYWUEDSTpQ19tF3l&#10;pqTKAAfSkNYc3u8uncQB5rjcu3ZcLuEGc4pEt+Wkno2O44QmC+LAjrWyGP+2MclYc6PEH0kPR7V4&#10;UfR2FPjyMf30R3ISTg9LrdUzOIGT6ZXlEuWYj7Nw9nC0cpTAcaR6+ePH54+kJVTjHfl6Bb8BrcjV&#10;aO0hoQxJtOeXSg6GH/u4Cn6GqwvN3jBOjGCa6cGwrOGUu4NI+wqGtWWjn5uVQF+PgcC8tAgpBqyn&#10;0FPL5XvEsRecjq9e78Z1JQBNYAzfZ5AbO8U4SycimtZMWZ2uatmrxgFqIW/YxeOIMplSdTQMrBBP&#10;vAWA32iYagyrcTP4/WaFBRnhRpM1zBw936g2bp8T02DJCnpZuK7MYoKszK+QW2V+M3SdDXa4BMY9&#10;nhI6okNreoF8ja6sccEIYEgyjMcyGErkwJrHh/QF/NQFGjG5Dmk0qW9qHjZf7ZAIEQtAX7MuRgWN&#10;sIZv41wPyY+ndG/SWDwcCL6pay/NrKylHXKUAcSB+nftI44E5FSB4dVgSluDhrsJZZcJKWaGnRIs&#10;pArrVuYaHNS1v7hictoE63aPVh3Fp059WUAmxo2ufTEh6Cz3KPHv9keLRyn7VKe29PqeIl95zBT/&#10;N1bXnuCQraD3v8HPeAym9xsXMr1VBviafu4rmPxLQPE5E+jf+PgJUqQXvH/uY/q6aSi70X5UAfj6&#10;tWnQSAIx/1yg2xww1G2wpC31AD7u76Dc3Yl/nrI2Bb5DWr4CZoe/ML39PH5IwRDh8xEXNzmOKcNh&#10;MkQO1GvK8/gczzsEMB6mLD7E5w9TGh/B0OEo2yzH2GY5jLGDgqdR/ioIaj+QHp+WwNs4VGO4GcDc&#10;zM9c1cxL4gHD1qz5NaDkrYvPnx61rV3EEdNSX75XO0r26pVrSbWqVlIT1leVqW8d7O0jU1OlKWYR&#10;agFWn/yOGvxv6wCG9em3WmIY0aC+g/TnPTsB8CsYQnYJTG+x5nJE9JGSWPZ5+bic/anObwMhRVuJ&#10;k9wxUQGKVbfpIw3mp+ClZasCmILf9bXZBgDqfT2urCaDB8ZXzvr09srqNLm6Nl2urc0ynqtfo1sg&#10;+2eNREozzDg2TMAvcH6WvMUf9Mb1W/LDwyfy+7/+Le9+/yQvXr5DwQLoPXoJoXshT394Is++f6Jl&#10;713K3IdyDufje6yZ/fr9ZXR9Z+kBXpZbZ/ZKEXmro5hKahj22S1r5eHF0/LLjQvy6MF1I22tjCBw&#10;Bb5DrK6dPbnPAL5Tp7nF1GAnGx1zcHDJ5ETTUlfNCdSRWRmfDwBSiFXVg0un5Pb5o3Kf3AsFv9O4&#10;Ia+bN15m5MTJTOIPD+DwskQtsGZhyQ0AhwAisfRzVJM3AaDJYJob4IlNO2XcbGQbaZoDSxM+jyZ8&#10;PlPQLEAkG9aTTLk9kFJNwS6CyZ8Cn25v9CH3YTgrYTr8UOdfHXgMZCNBgW8oParBMMWhMCUdboRR&#10;qmZQ3o6AzQXpZJT+4hK2HJQdFSWEGDu0qeja4mETKfyOYYBlz4b2EsqaUAw6v95Ma/0x20zm7xjW&#10;ppnE0JtU8NN+YDyrVUUMMApgvOOxm8pl2j2fAckCBVPdFvGAJQL2M7G30rJ3GuxvDBsdIwCiufzd&#10;cyh7JwN+Eyh1Z7DdocyviCGI2kupwamupy1Oj6XcpXXQE/sjWKCCnwKeX6vmxsUt1R8xdA9vw5xA&#10;nZlL1LOP/8FCpEqz0+J4zToZrtQe+OXZ1qolTWBEXbDnH0kwVAhT8Nbs73ogIm/iWE8c6RV5MbV1&#10;wibdpHodsaDJborMwlz3SxX8AEEN8DZhe6Iq+6S1yJFo06kHpW8nacbk1500vZa1bWQi+r9LPXvJ&#10;A/5fqtVTqcovgNiv2quDjesU9ykg+By/xOcA4f8Evx4AoYIhj+vQg//LS9ocCngKfi+/gN9L7j9m&#10;yv+U6fxzBkgPBvSQPUx8c0IYDMXESwfs7gOs7JGSsG3B4GMbYVhbcejZionCdgBwF+B3APBR4DtC&#10;b+4o/bxjAOVRBTzun4SF6XEMkDqOnf4xAPAYzjMKhkdhg0cwbzgG2B3l4yMwQr09DgDqcQSmuM+5&#10;KceXElgZoA5B6AN+Bj9AEFDbzONL6R0mUBp789wGiKSdm6ORZPVNGXZDjB66N3KVjrzOFrQbTAA/&#10;U1hfVfp9phi92sLirXC+6ec3mH1mtmjYnDG1tRdPdK0t2MKxcrSWpiTipbPZlReMhVVkT1kE6C2O&#10;6A349ZWSOACQ3l/54KMc/LZP1HXHoUigAowVNwU9LVn/N/gpqBkguEYBMO2/jr+Cn4LjZUpjBT9l&#10;i/r88tL5yBIY4d4l8sebp3Lp2h15hI7v4z//Lc9fvZFff33Giu4zefwzjO9Hbu//Jk84Kvzz4zPc&#10;mq/KlvVLDOb2K/d/wWzgEwFGB5m0rme1LIR+1VR6WHeOa8mr2x43KIvPyU4Syk4c3G7s7Kpg+QrJ&#10;bxfOHSTv95ABhBqGNIltDo25HIurbwxatvHYHBUAgJ0YFJQQRfj9tbNylxClu2yKGOBHnOWWJVhW&#10;jU+T2azCHdy5WhYXjSfFbZ5EQLtH8LskADAFOJhMZDgwluluMOVWMqBXBPNLxXIpsju7h1yhxjI1&#10;zaO8y0P3lgMbU/fkIQwO4pTVfen39cGbbyg9vjgkJPH46MWSFNYP8PPj6NWimQxiXWxkV29clnvI&#10;BMC7iEGGTkqHuDZgz7YvjGsUmrleyEb6MCjoBdtjKkx/MQFZhT/T3xD0g7HIOyJ1Nc6pLutnxBbS&#10;Dwto2djYqNBSV63l1XNPJ7jj+Z3HAz6Zw3oZk+LZ4QAqLDMJdlvE31qEs0oRZexUrKwKAK6RAJf6&#10;6c1XKQuPzYUFTtTISV5rvT9l5ABYXwC2V7HcBqGtw5EDg9OZOGFPw+RA/7aBtA1iaCeE0v8aDgMc&#10;w/cZh0RG2wU6MdeeZz9yN/q1bIkTTmsj7rEeEohGyCF8MWiNxRDUF6+9es5OJLCxrdEUJxG7+tKA&#10;4YA9J54DJa0DpZgNodhWmg1LRoROHU0t61JyaQPemma7q7TyIcioLa4umB00bestzXBkGQ3zuMJE&#10;+CHg9xK7qRcIcH8hce0Rw6pn/F6GfAX93htsql7z2At2q58jVtbbJ4D8IwYuz9H5vaRX+5pp7hv+&#10;P68YWunta25fcjwZADAiJn/O518gAbqLAcQBXGDGsyaXEp+KttVV/Pk9i2FpWzBS2IUD9E4SAHfQ&#10;49tm18gYTJQxqT3MxPYY4HeM1bZj6OyOUyYrGB4BoE5Qqp4ACE9gtXUCEDoJsJ1gXe9kk8/PO2F8&#10;jYIlLJFyVw/jvgGGzQBBAJD+4n5jqKK9RBigrscBgNt5bCuAtw6gy0Jk3YEyuDGCcEf0kc5svpjT&#10;WmiMoUFvQNYb5mfLxcaU0rdadSuEzXWQwyCKZg3RFGmLIwMo1zbt8FvsztDETSphcmDCRejr6lX4&#10;/9WS0AFdZDSl7rgQX9yGAD28+xT0ysFPb3Xgobu9m0az+pg/2Bh6rMjoY7C/i8vTjPL38ioFONgc&#10;YHd1jQKZlsCf719Zk24cVzkM8DMOnr8GRrg6GcCDQdIbVBC8sS5Xrq3Pk7PrxssjjFc+vXkvdx/8&#10;Jnd/fCRv38H6nr4E9H6Vp5TBT378hXzxh/Lb/R/kt3s/MO398ETOnNgjmzYulQf3L8kDjAjePrwn&#10;d48flM1FM2T55HEs7/vIruUlxpDj8f2rWMNcloun9xu7uipS3gzIHcOkQI/jgKE+dorc2g3EKk7A&#10;+mg+kYMHscpasaTIWGkrnkWSPBbkq4levMX3vK09P3qF107uJKt3jWxbNlPmTcmW+Vhf7dtaKsXT&#10;AMHNSyV95EDEzEg+ALjJyDZmIOcYR18suHVzQ0SrYt1kJqShhBxpEJA6m4ylLC7A324M2rIgdGXD&#10;GXikAXSjcD9J5GofzApUf8q+MN74UQDfUJbffbFB79vKVYZTmqepHx5gMAO2tYAyvQRNXDhBzkH0&#10;yFLoQRawxZCM7CObclF3a9Ppf8VRfo0g0nIoZgTRaAtjWaAPZT2tO4wpEkeRJE7MwNZNGQoQ6/cl&#10;GFyHHTMpcacAcOP4O8dEIGlJG2VMUZM9G0m+byuZHzGUshd5CmXxVDYvxjAQCW/XQoopXRcAyjPp&#10;oy5iiDQRAfMsgHo+4Dd1lB86PV1DY/2NgUwyPzsV8I/gfxoBWx7cDlMIBiDKiLvATHs1b4rpa11p&#10;bmcmzXmzt2CrpAeSojCGC74IXzvBNDvRu2zqYC9NYQpNsZVqi72UaU1zqVyzhljZ4aYMK3KhVKtr&#10;RWC3RUOCvAnNBvBsYIFWDA7qKPtgWGBBM92M8koP13btxbOzJrlhbtoG/792HcWN/tNEVsxuECGq&#10;A43HmM0+68JmBvKWFxgXPCdX+SnA94yLzVte95f0dV/iZKPHK78ugKAv094O8pY8lVfoAN9Qvbzm&#10;eAUQvh0I++P2FRfSpzDeFwH9jSnxc3qvdxmaleHyPH5omGREJ5P+hrQJ8e8cytQt9Pn2OjWQHZTy&#10;BvABemUwv/2UmkdhgqeU3QFqxzgU3I4zzT0BUJ3i9qQCGoOSE5S959EtnoIZnoKtnYDFnYAp6tcc&#10;1TIYFvcZAN0NFngaC7ZTTGIP8rWHmYAf4vH9MLwDSF/K+PqdPLaN77mGlcAsQLcDfcjGAKod38/J&#10;vbVYmNugz3VEnN9aPLgomZFfUtPEgoGHjfxHpZqwuy7iBuD9vXp1qW7NnjSmv/Uxl1DH5+oEtGu6&#10;m4mVLS0LM2lcz0riA9gqYspbHI3EBQsr7ffpob0/BUIFP93wWJcbyMS3PwdbStkDvpS+KmdR5veZ&#10;3SnA/fW4Qnl7mUNvyx+/BkheX6WPJcuV9UmUx8lyFRnMtZUZAGC+XAYAz6yfLG/JE/rnO5HLV+/L&#10;3gOHcaR6Ic9/eSIvfsaj4Mcf5NF39+W37+5B7u5yYGn19Je7shUnYpWmvHj6wLCxf4Gzcimgt3LK&#10;eDIlgmUCu7SXD+2WH2Bpz3+4RfLaAQPoFPy05FWzAg0/P0rQ+OG9GxE4M+nl81vXLpYsAGkLGb9r&#10;SgplEQamZ47sMsCwP6X0NmIXb1xgL5YVt/tXj8t1DBHOAX5l68nknTlaSudPlt04vMyelC4nMQyd&#10;lBImQejYYgGNIkq2uQimsxlujMBpeSJ9PWVlCoyjAIoxhHKrYHc8Q4wxwbBEHD5CWFkajFYuhat8&#10;mApuufpnMUAYxvRVbavCepHwRuzhKPpvadr7YlKrAuWF7OwuRBJSkhprlJzhrGaNhC1lc0JNpExN&#10;H0T/EbDN4QRSP74wgG4I+kMFQAW7BEq1INycexKhGM/JGtUVq/xOGCmwSqaSFdX6TYbRFQBaM+jl&#10;TaRPOQsh9AL2fKfzd8QzYJjMSbkAzZ6uwM1W8TGlbR6lfGR7T5mn4Eeympa/CzEsGI94WbWARWR9&#10;qBPLKvKOFyCF0e2NfLSQKZR9Q+h/dm3sKD2aNcBei5Quysf+lNYKgLrF49vcCfOHlshT2kqHRi40&#10;0etKG2IeWzN4cWPTpLmzM3ko7tIYvZsNUggL3QygUW5ay0rMzKzEjtwMZX51mTLWocStQ1iORR1u&#10;NR+Ww5T7tSi3LGzspQ7TxbZMcT0ZMDRv350kNw03+gx+k0m8U/D7EfB7xIXkdU+mvADfM4DviZa5&#10;CJVfMvh6i85TQU1BT4/X9H3fDATwOD4EwPQoZd8wlNFDge8dE/Q3BgPsJa/RNb7i61/TqnjOuuBP&#10;MN4dQbRqhkVIdkyitONv9UP3NgM5yFp6f9t5Lbbwu+8E8HZTTh5A8nIMwD9OH/CU3lKqnqCsPQ27&#10;O01JehpA1OMkrtSnkI+cbdxcTsPmTsPqTgJ0epww+oGfjyMA2ecDJknO8Cn6p6dgfsdgjYd1ckxv&#10;cT9i6DJY3156hDsopbdwrKBHmElp7kMPrxlGBvUAw3pcmBx4vZshZO4GyLayB/wweK1pUkeqMXGv&#10;yvaKSW1bGRAYhPEpIUaWltKktQ5LXKWSeR35Fp3fNwypVABtDgBW+vrv4tXIEULgL9NH9ZFFcQMN&#10;1qf9vvI1Nx16fN7tDeTA9adgCH25EQb4qeTlAmLkSyu/9PL+X4LfFeQwVymBr63JlQurKIN3zpY/&#10;MUb++PyDnDx+Xsr2H5Bnj+nv/UzY2vc4Uz34DtJ2R369f8+41aPCkb2b5CQs7fXzH+WXHwglBwzv&#10;nD5CXGOArCucKinc7lm5WG6dOiQ/XD8rv8D6zqHfK8Od+eDuDQbr0z1dnfQeAvjO4Qt4EUDU77t+&#10;yVwjce3AhhWSihxiIZsax4mlXAwIhuI6rAFGt6+epMd4UR7gAHONneCTu5aTwrZAFk7PM8DvEP6A&#10;heNZjN61WhZgaz+MrYc4ypoZ9MdmssWQABBGIhaeAmjo2lYKzC+ctaZJNPqVVU3E0n0cLslTiTYM&#10;60hYELkeifR4gjmp1X5qHMODSCaIwXzfFLSFiX07yujgvqyQhZB5GyElGgHJLu4sTS8DUJLozYXA&#10;NMNgTDmwhklMejP8GbBQtmZwUmXRi+yHu3AIwDeqgze9vi6Uub0M8PNr1gTmhXyGya9Oe1Mpe/V3&#10;1rJ3KhPbZP6WWZTBkwG/eUxvF6Hjm8h+b2gjZ5nE+tU8StG5lLzTmAiPpt+YzhAngi2TBbA9jYtc&#10;wsClmNdlEiJnzcxVEC3hb1iel2BseWQg/J4WHSpjRg6XgTDbNna1pFuTegYL1rU+3WzpwaS2Z4vG&#10;0h3ADeCioGVuF1b1PBlsuMP0PDFwdQUMm9RvQEqYK+tmjcURZmDHCVebOEhzpBS1AbbaDDFs6O85&#10;UPYq+FlpiBAAaKr9PQVBmKC1jTPaM1ap2CP1BdQU/Fw7KPiR4evlIx4YF0yC+V2n7P2ZgdQTTGBf&#10;dO8jz+kBap9PWZ/2+F4wpVVG9xLg+ivold9/5w/wMXxS4FOALAfB1ww69OteM7h6w7DjPSuMbwDF&#10;B7QF1hFaPjMyVfLiE6WFg630tLSQcRh8rkDwvJWe5nZs9XfxN+8GTA6Qg3u0njK/BnKcv+Ww3gfo&#10;TijAIdI+Szi4At2phjBDl0ZyBjBTADzD509iMKps8SSlsPYCdSByhEmyHkcBtBOU3Kd47nGee1Ql&#10;MkheDqDr28cObxnONmWU2nsAyp0IwjXucizbHL1oL7REk9gUB+dGLdrx/2ohnraNpRuDktZMe82r&#10;m0kNmF+VGlbo/WyY6rrIwuUrGXQ0A+xqSAvWM10YfnwDmzeDyVexsJGvAMuKNSwplWtJ7arVMfkg&#10;NAxyMJtVTDU20F6fHjrxVZmLgt8Gsju2TyCZbQrJbKSz7ZwcbEheLq3Qocb/e+Z3bU0KwJckVyih&#10;r66GeCFuvn2oVP7x+Ed5/v1vWOqdI473jDz77bE8A/yU8Sno/XzntsH69FaPCns2rySI/Jq8e4mL&#10;y8M78jspbatmT5VgTohFE/Iln22Aq0f2yg9X+WY4JPzy3VWD5W1cvVBOHdlJEtsMWUJ620N6hQpm&#10;uqp2/sQ+XJ83yYo504xd3M3zZskgTtLZOPseZFNk6bypks3JepnnXqJPqM4uP95EMH1mj8H8jm0v&#10;xUp/DALp6Ux7V0gRe8MnMDldO2cia2ttMAlFlgK7GceLHwlLi6E81X7WPFiPhtqEIfeYRPNftxUm&#10;wlwnhY5ABhKO0SflKKwsiau8ymMiAbIYJtlRPRFFY0g6g1JzYggp81i9q9tKMeXizBh88ZDNjNWw&#10;bsAvDeAdweAkDN1TNsJPdVTJQPeWOxSdH3q5RBjUEILJI1i3C0dYrSWvgt/QVkx3MWFIhKko8wtu&#10;58qGBQMKDt2zHUuPLhcWO5Op7HiycZXBLWbCPQZmMqKZi0xjP7iIUnY2E2GVz0TDGlP4+VEMazQl&#10;Ta3jl2JyOptSdzrT3ViMBLJgPavGpMoiw+6qH+wyRAqR4QSz4teD0r4XfcsgTFK17B3ITrCKwAdz&#10;cejLtHsgw57ebMW0rF+f3A0XacjEr55tXann5IiVPD0/TvQGnKCW9O4MIGMQUIfmv5UDwlgbHJaZ&#10;5NalLLQlLc0MHVlVhh42PF4H4HOiJ1WPk7YBjfz6MEdXXF18u/am59cDZ2d0fsRYNvbqCOA2kPFk&#10;SSj4fY/wXMXMz9itfqYDDrZuPg8z2OZgWKNl7SvMCRTw3jLxfo8lWPmhH78d9Jn1aWmsz1f29/ng&#10;cXq17+htvkcM/wzwu8fq5Oy+iOP9R9KnHsXfbiU+1lZSQC9zOWxuIwxMhx07+f13UQYfAMAOcBE4&#10;SD/tiHMjJrYwNABPBxpaph6jhD0BcB0DEI8yLDlGGX2SC8cJGOJxSuljANrRL1PewzC/AzoN5tBJ&#10;79EmOg3mY4BzP8/dT1msmyG7KXkPEmp0mA2P3Xz/7Xz/tfT7xjh7Su/aDRlKtZJG7EUr+LXEnqsT&#10;098u9BU90CjWMjGX6tVqSWUTSwP8ajKcaoO/ZU3Cn76uWV3sCX9qSKujopk5pa81zs88Tg7KNzDF&#10;bxmWVKJUbkePsCCMjGfcxZX5lQJ45eC3mJDyzytuQ5n4BsvOSSFseQQz9Q3iNtDQ811fx4BjLb0+&#10;jvIBh/HxOoDxL2WvPnadPuANpsDX1qXItU0pcnO9lsEwR8DvyqosOVmahgplo/z+6/fy6PYD+enW&#10;Lfnp3g0ywYnbpdf3GOb3GwD4V+AzwE/9/F4++k7evfhJfiKw/NHdKyyaU67RAJ/EkGP17Gns9TLh&#10;RdryK/0+NR9V8FuxuFBOY+hZMneyAYTl4HcduczVs4dkH6tsK9nBLR6dLbOS49kgaCrjKR23UQKv&#10;XDDL8PP7/v5lTBVwe75zjgxg7KUBvzOYmR7dtlSWzZ0gu0iF27N5icwlGOf0vnWyd+U8dHcYFjDc&#10;KFBWR+kXS76GDjumAQwLmWZq2RsB85tOX0z7aJMwBRiP0HYyAeShuKwEwsh0s6OvWyM2Q9pIuj9Z&#10;GezAFsUOA0RCWekK5LmM84MZYAxGU4hkZkIovnj00+bDsLIonyIoe6MIzsnjxBkX4sfzukvOEJyS&#10;YREj2CBR0NPBRhTecTGYYyoADmQbRQHR6AeiSQxk4KMDDrWb0t/z8+1gpmgwPyQ6C5jOFvPzCnBV&#10;7u1sRzg0xqT0MIvpO/Z3rc9rgDRHhytMkVfkpRpZvwvJ1piDWUIev0tQ6yb87ZT9THp1C2QS0+HJ&#10;UaMkh/7nKH4vda0JB/yTmHCq1MXLwQZdXlNA0ANrMA9p07ipNLR1EHsLW7E0t5banCRaztZC+W/G&#10;UYswoFoMLExgeDXQ6ZnbsDiPpMIUSUVtxMmOTqxYMRxwoMdkQ5/PAbBowElaTx9nJ7Y+ujQ7mGFd&#10;BM/tyDXpQDh4y/aInNU9mbK3CdnJregnFtBnvEi5ew8wfgj4PcVy/gUGBi8ZdqiQ+RmyoRdckF7x&#10;f9ejnO0p4BnlLheAVzTp38Gg39DXfctr9oHX9HcuJp8AvN/p6b5l9e4VqoGXbPQ84iJxCRfrTGQ6&#10;2RGpEhw4XCwtaouHtbWEwfKmsD2xiN99lUMT2QyA66Bhl4qStRzl71NZSxm9tn26qaFaP3pvhyhB&#10;jwI+RxhoHIYJHmtGLxDN3UkGEkfo0elxGNZ2mD3mwwQ3HUSMrIfe18f2kzq4H/v/g1h97WfneR+b&#10;J3vJFtlL1u9Ojo1sy6xmL3qJByl/5IR0snYVN4TQDXHCaUhsghtf1wlzVl9KYFeYqTI/E8BPmV8V&#10;mHilmp+3OWpilmvd0IksFQ9x4QL+Tc2aJLpZYHJqAfjVlr8DgN8yPKnOhL4+rYoRyLlmRAcY097S&#10;5P8Gv896vwDkLhpXCfBNIM95zBApTe0ha3L6GT2/62sZcPxfgt/VdclyY0ua3NmUJTfpF15fpUOS&#10;HDlH2fvjxR1kiN8mYuM7eXz3Nlh1Df3yD8aQQ4FPmZ+CX3nJa5S9108flNeks/2GdOXYvs1STDh0&#10;c0szo9c3K5fJTNk2+QExs054715DloJHn5a363Bx1n7fQsDvIGLmn7+7Ykx9r8HkLuFtt3/TSllB&#10;1OPiMbmSzhV1INY4BbEksS9faGyEbF23mMjKq6QoHZAH9y4Qh4k1FtKaEzuWGeC3AvA7sGOVbMdJ&#10;RpnfEUxSTxKWFM+bOgKJyDgYkjK/LPo1Obyx1XxzLgljqTSrI9CjGZZOAORk8mvH4ig8KXQkpWdb&#10;GB9uLMhl4rj6T1KvOsCimIltCcMFPebEB8HAerCmxuobfn3jeY6aCEyn16fAo+AX0tpVwgGM0ewa&#10;jwX8tOxNRiKRwAZKDOVZGA7QwYDf4BZuGAiwnYEZaX9kIJ9LXl8D/FLY71UvPQU9nfgafT9lfeH0&#10;Uuj3zYMZF6fB2OgjdnGyQ64yjD1fHgcQezd1liRK7lRO5lRAYClCZX3+AqQp+ncnwmYjYb8z0fmF&#10;0f8MZFqczPNHUm4b9lowp3CkPJFcNGJhjyE8rv2+UKbSQ3Cl8YRl1KpqJnVw9a3Dm70WNkimtZ1Z&#10;dEcES9/HzAKZBKBoysK/SlaqAX6mgJ+ZTRMxYx1NwU9XqZwV8NCz1ddMDZhNfYYgbYmqtOH7WWOp&#10;ZMMyfT3Ew10Bvo5Melsp+AF8Lrrp0R4beQP8mPbS29Oen2r6nrN0rwOOz5IW1ft1+gJ+n/t8f2V8&#10;+rH2/z4YLFBBr78BfB95TfXQ+x9wwnnJ1sIzQO85K5IvaA+cRZSf6NtdUqMyxKdTT+Q5VuJkbiHe&#10;X1WTxOr8Lwj5mWliL8WYAywm3Ggpr81KHJLXYAu1jL9pgYm1FOOYspTPb8AEYQOvzTrLhrIJY4HN&#10;Dg1lo20DDhdZz8ViEwLk9bjErOLza2xcZJ0aJnC7ms+tpVRdD5PeUK+BrAO01tFTXA3TXMVFZTX5&#10;IaWwu5mYqxbAOnNhlSmA7GBsrdzsMWTAKqsBk9767Es3J7GuoycDN1b13Bmc1KhSA/CrbYBfZZxc&#10;/l4FzaY7qgY2p3xpC/hz7gdFhTPsoC9oQblLTso3HP8JSP4dN51aTJ1Na5qJK+uuk6iW5pLdsQS2&#10;p+YGSxL9/rv0ReS8CUPTtTmDZHlab/p/AwHDQDmDLdWN9ej7/m/Bj4HHzS3pcmtDhlwqxSRB7e1x&#10;djmGq8u9M1ux3Lsir+4/kCd3bjLNvcqQ43vEzL/8V6+vHAA/DzzuSoWNq+fJb6S2XUCzNzsvg4V9&#10;xtx4pOWFMSHEjujqsZ3yCHC6zwaGTl5vYT21rrRINpTOM5yYV5bOkdM4Oj9AHqNavzNEWJ5FsrJ1&#10;+RyCvHNkAnKKKFhKHP2YPErTPfjzLaHnd+5kmRykL1iGju8+OcAqdbnCbu8RbLGO4ue3tph0N3qK&#10;W9YskClj8OHftlwu7duIeNnfKPmmIXNRC/YJanOF4/EkbnXgkcobPQo2WMh9dUqZgDFnNvu2ysoC&#10;VdJByZnHZHgm02IN/ilmUDCPlax5iUhEcFIZR78sEWmETm7T6BNNiUIgzG6s9vwU/NL5O0IpeVVc&#10;XABrGoeeLhV2EQ9Q6oZEKNKRIfQD/empDWnpSh+wr2Ez5Q+rSuKEDadMHc5QZSJsUsFZYyK156fs&#10;T/t4YymjZxEtuRRX56WjYwG5juLnVu/zNgZscB6lcD9KVh2sxDC0yeB31PDwBYZ5QpQxNAlDiD0O&#10;ic9MDA0Se7dhEMOeMoA4CkY/FPAf2rYd2xitiM5sz4WgPRZgAwhvIleYnmgfQMeOMsicCaEFwGdm&#10;ZidmZDvU4gS3oH9nwVXfAtCzsqGHBxjWMAUMESrXgfHVodS1oLS1AfScKQ+dAT0FvHr0merSdHew&#10;chKPZq2kCcLgRkxI6wJ8dR0cYH0+0h5bKw9vH3HVXVqvTkx/2fMFKHIYqlyhbfAbQu9XMOhnTHwf&#10;M2V/xuv9jB6pTnZfcOF52a8TvTsGHAHaw6MHCNt7o8A3sKt85NDnfWTg84HX+y0Xy/fIhN5y/zXH&#10;K/7+FwjIn3GhPI9DzEQmnbE9MMVIyRe3lh0Bfltx4PCsYi4JgNx0XosiEweZw4bEfEK+l9RpIKUI&#10;shczUV2Ibq4ENrwEVlvKlHsFr9kKApCWkZGxhtdoLdsUKxF7l/K6LeeioZ9bwdeX8H2Ka9aV+TU4&#10;9JaP57B/OxvTgQVccOYj+5kF857FdkwR+siZAOtUoiZjazqLW4VK4vhNTbH+ppbYVbeHldFSgDXW&#10;gzWqS44rzNqzdQfpiIbSh6S62vTwKlU2k8qktFXD0urbyhjCsls9e/FiacWFsB573t1hyC4Ee1Ws&#10;wRRfe4NIY7T0/U8GWn+vXYfpr5XYImYfyK7/VFyIZkfT70v2R/4CECYyBU7pI6vSBsiGrADZmB0g&#10;20YPk4PTImU/UZan5iUaspa/6vn0voLhVcreKxzX1iN70ZKY8lbL3tvrsimVM+QmwHdrLZo+wO8S&#10;2yKXV+XI6ZX58tOFHQxqryBevic/UdL+BPt7yuru84c/GKyv/FAWWH5U2LOlRO5dOiBHN5Uy/ewt&#10;3qRs9XMjqSoxQbYuLZJ75/fLu99uScmsfJk1IZWSdo8UTsgA3BbKyUM7ZOWKeXgAXpBblMOH6fmd&#10;BcCund0rW5YXGalmiYEMATips+hjpQ7rL1sJK18xf6phdbWmdK6c2LdN7jNFvoUFzXWkLifIxTgG&#10;+O1YNlsu8v3X8DtMGZssR2GBl8s2SRHsJrZ3R6ah+NWpBx6DFAP8ALr5WGcl88ZPoAwqYidW080y&#10;6PWE+mB4iuA4hZ6Q7rjOYclfQU+PuYCzbj/MJGg8K4CwIHqJiTCKXEoiBZZpLPjPBPzmqpYO1qU9&#10;v3CYWySbDsr8NMoxDh+4TBiogt9Az2bs/KIRJGxIBxupmuCG3m8kPc8ENkVGMp2NAiDVRl7BW7WB&#10;2vNTh5cc2Md0tjoKAb/izFGEfccA9GykdPKQUkxg1SBhNru5fmyJ5LGPHEfZmkOfcPWYFNhfLH3N&#10;IbQA6DV28DCS3NTNZVYMq3IB3ZDXYCLK6lkwQU39mrmxx0upDttMJBMkfdQIIiXdaGRzAjHVq8Ua&#10;Wm1cPsxVD8ZJWpMTxAzrIwuYTW1lglz961ggWOZENKefZ80ww54muyM9P2sAy4ZlfzsYn8parOj5&#10;2QGYjVn+b6nAhz7OiYmpC+zBjgmxpVUd8cJctgPrax5EirohcG7cpqM0w9ygOVsfGU1d5TI9P7Wq&#10;eo0H4DOEzqrFe9HP978nuVx8lPH9zsT9JQCo4PeGdsYHgPAPWgDvAL5nfToCjEx6eb3eEB/wmvfM&#10;S/Sfv+ML+X7USLlDD3FNfUfJq1RNktEl5gZGSGxMOn2ztga41+VvaM2QIJN+5UJK3qUYBSyxaCAL&#10;AKrlTLSXAWKlXCRWAXircUxeDrstZcK6nGMFxzqL+rIRrd0GwG89gu/1XDw28JqthiWvgS2vgPmV&#10;IgvS77kI266FfL9FVi6yBBZYbGnLYQcAOkgx32Mh7LDYupFMt2kmI2Ch9n+ryiCiNppJZ7Fk99iS&#10;C0t9PBGbEQzViJLYg5Q8Vw8YPfrJTgjS3bhfBePSKtWspDobHlXp/ZlxsXMh4bB+y2bSieFaP0xB&#10;6iJ8NiHPQwHSQZ2g+X9WZgDyNS2AShasKZLD3AC9ZxYXlWkwwAXxeE8mYHIA+C1L6S0rU/rJ5uyh&#10;snNMiOybECb7J5PfOzlS9owfKRfw5/t/Ar9r6wA9gO/6BnqC3Fd9n4LfnQ3ExtInvMnn7qxLlxur&#10;YIFsfFxfVyDn1oyTnyl7H9/Deu/mZXlw8xZWfPfkyc/35TkAqGCn014FwP8Bft9dJGntICtkY5Mk&#10;nCa5D1RWpRAbZk6WCzCtx1jVH9+5Sob1bU9u73w5yPrZFKaHZZS1xw9sk63EUr548YNcVXkLTPAy&#10;pesVQpE2Lp0l88alIR7uIVMpG7MBwAT0VGsxOlDwm0PPb96MsQSV7zFEztfxAryBmenZ3asM9neB&#10;XIwrR+ktkhCn4Hdo63KiITfLeoKPlGXNACQKACpd8dK+WHnZm8JkLxJ3ktFYxauZgB6fxcQs4FPS&#10;6MqYAl4Rt5p5q/uzU2FhhchICpjy6j5uLAOAAlygFThnxGIuCvjNAUwLYX8aCh4FmCYijYnH1SSZ&#10;3yUDAbSCWBCMzp9J8CCExwNaKNMjvhLA6w8QKvDFsSExrLW7AcoaIJTPxaB84NGvqRNlL/ZV+rsl&#10;kcgWR49kdDQRih7GQGU5mxZzAGvdGe7bqAGMM1BGKgAzNV9dkChLWUMbNwyzUCbWCn667ztLdYMA&#10;ezjAn04jPwrmFItMJJyhQXbISBLugqSXVztxJ+TbgZPLwbae2MDOVLZigcarNmxHGaAOLMzMKHfY&#10;0ND7Cn6WnMCq3XNA7uFCE97eHiEz9y05QcyZ4tawQB/GcEMf8yCJzb2ppooBhoCrSeWa4ohhpi1b&#10;E+a1zMSbdL1ORHt60pNtQa+vSVsiLSmP3dDSpSC6VfB7Qv7GG6zoX+i2BrKf54Cf9vV0kvsRgPsE&#10;8H1kL1nB7w2PvQPoPmEO8RGwezuwO1IWQJHthJe85k8xu3gTGSqvIiPlBq/HZsrKwmpVZWqVKlJA&#10;M38cWbxTwlMkITZTGjdHw8hrUI/+ZlvAL4WSdT6moKWwvzUKWFwU1ls1kM1a0sJ6twLYmwG/TbC8&#10;jQDhVv0cpfEONI/bAbqdTIt3Mh3fDBPexPPXA1hred4aGOIqjuUwyyUwwmV8vZoorOD7LcVqajF6&#10;u8UMlxYBfksYJC2hXJ5NfsdI7ttXri6V6MvVYNhijuC5JoMYB3qKDdUaDPBTizBXrMI8uah4e3eR&#10;dsru+b9Urc6mB8zSRIcesEpzW1uGGzVkCP3zpLw0Vg5hiDVqiQNrde269CM7panB/P4G8Nk2bixN&#10;iIK1QBvoR2i8ekoWEWa0lLJ3aWJvBiAcCb1lY2aA7CgYLrvHEW+K7m9N6kDZBBM8iz391TX/vclR&#10;zvyU8V0D+G5shOmt55bjJqB3i+M6YHibx++uZwCC0Pkq2r/Lq3MN8Pvpwnb59dZJVCMX5XsGHj/f&#10;v8/A4x4Dj+8M4NOhh97+D/A7u2uxnNo8X3KHs/XQwZ1SrTElF9NV8nLvE8rzHFaXQxZENNPQ70hY&#10;W1syVabkEjW3b6shdTlxbJf84x8v5Njh7bIL3d+18wfk3NEtsm7RNJmEzCKbpvss3EMU/JK5Oq8n&#10;uvLw1hWyZO5EmTmBpWb6gxeOkPPLStwNdH6623sIJ+fLB4mHRBO4bOE0bPDJ78Qw9eqBLXKIXmMa&#10;b24N6NGSUd2BR1PWjuVKpbo+nd76t2qMnq6DEdWoQ4SZMD2NbJyLdEStnVQKMp7fJxcw1vtjOSHG&#10;07ubMGqgMRWNZtE/Dx/AbL6/Sl6mMTxRAbIG+mjPLxbQSwL8MgE3/T4FXPk0IGgowBeE6Lgfw5Qg&#10;b0/D1y8Snzm1llc2Gc0EfQSPF6oZKVNb7fOpzk+3PQZ7NILVhRvmo0XxDCfCccbNj4LdebKuxjCG&#10;zZjZlOnj0CX2dqmHdnGoDGWtbwKefKVZEVKE9ZR6703m74nnd1tEQNB4+oQ90eX5kDjXA6GsD1Pb&#10;HmQH92uJ+UAbRMVouVzY37QDhOoCTPacELb06qxtHBEkqzyFcpaBhAVAVocyTg8FPgU9W0BAD2ca&#10;/g1p8muJbMPHtQE+M4DNjDQ1a07cRjT9nSl7rQBSPSxVE0j5VKtmHbG3qSvVTapJMyqNLj17S2uf&#10;ztKSssy1PaLbdjBBelsZbBlc79+Pcrcz4EevD8b6jF7lC3Z8dZihjE8HG78DfO+40L4N0KMn09ve&#10;8jsXwDc66EDG8o77L/g/veR/+DImTG77U44hP5kD65n+bVWZVc1EimvVobRkpY6p6cSQOEmMz5Am&#10;sFV9bepxMWhNbywTkF/AlspKep3rYXdrKXG3AWJ7EBbv5e/cxYBnN6/DHsBwB6/XPtjdPpjdAfp+&#10;+3jebv7m3WQMq0RmJ8/dznM30y7YyEVnA6/rBp6zgQvIWi5EG/h+G5ggr7Hj5yAIX8v95Tx/JfrJ&#10;ZTaNZSFSl2TcXBoxwKhWG7MCnm/GMMaUoYwzQVD2GgJF6dvMs6O4korXCgbo3YHXldVBJ0CyGn1J&#10;BcBqlLQKftVq1xZ3NJ9xOC51oRdsU99Z+g0eJi7oBc3QM/5HVXOpyu9SydJaLJycpZErYfJ2dtKG&#10;1oVeXOeijCiJpfeXpGlu/QE/qpJkLK0AvQ2ZbHqkDpCtDEHKJofh7xcLcH3e4S1fYTN6gICdsr6b&#10;mzBH3qAbHMr2smF+ucbHd3j8nn5+FXIXwwSBgccabKxgfr/dPiU/3rpiAN8vgJ0BfqS0lU97/wp8&#10;ygIrXDuwUtYXZtHcb8eJiYSD8msP09jbB3cSRI4n36410rttE6OEfXjjpBRPzSZHN4e8jX2ya/MK&#10;ucE+8Nu3v8gedH/q4qIZHicJ715BnsdoBLZzCSwqziVXA5aVyZV4PaC3YvY4KduCnIW1tYv0Gk+W&#10;aWzmAQYeTHt3rZS9q+ZgZ79BzmGBv2zBNJlGMNIZmODFvRvkwrZVBPdwkjPsyISZZQNGmgyWCSOL&#10;Z/c2FiamxgYKCtr810GAHnr/s2SlP+LgXvQKBxq3yv7U8WQMLipTsWQyks4oV7NpjqsouIgktSkI&#10;iwvVQBQAzKIUTsQhWLc7JgC4U3SizBHCit0Ib3p9bH70IU84nHzfdAYSWu6GeNFfA/iCcYtOYYq+&#10;iKDv8lBw/Xnd69sY4Dmf7RHNz5hFqT15FPIB9oY1M3Ucv/N8yuR59PxUSK3OMGOHBxrlfBYnf7qf&#10;DxsoGBjAXjO5EAxljW8kk+W+yBVa0r9tTs/IuWYtcYHRNQGYGsLI7HizWzG4sGJqawXrs6SksgSw&#10;VIRch48tkDjUodzS+5awHltORmV3ejhqvw5pi4Kg3upjur+rUhYrThJTenk16Quqns+Kk9qGj20Q&#10;BVtSSlvBYKzpKdZigmwPCNS2qAXg2ktnmF8bH/p+HTpJCwYgHu17iCcT1CymnNcxkX2GsYGC30td&#10;a9Nenx8fA37K+pT9KfgpE3yFFdp7Wi3v2X75QGn7hn7eW1oEH9E2voftfRcwSNZjwjCpYnUpqlJH&#10;SkzsZJGphZQCfKt4PUr5XecCFNPCsV8bFSEu6O8cAJ76gF+bKiaSTVm/DFBex2u1iQDw7XaInvk7&#10;tiMF2kVJuAvR9l5eqzKAbS9MrYzy9iCvyyEA8yAf7+PzZVxYyhBw7+Fr9wJ0u9l82cHX7MA3cCv/&#10;n01cfDYBMtswGdiMBdhaazvZBGPcjJh6PRcodY5eSUm8zMFd8nGWdmM4ZcoKmgWTdEvsq0wtXCh7&#10;fcQJnZ8zOchNPX3FxZWEPDwR2/v2kpYMQWy4MNUgu6NyVUupwv9Owc8WWVM3qqgI3odtOAcU/Nr6&#10;dsOBp678vSrDDp5X2cwaE9TaUoMBkK2dgzTF9KEFf38/tKC6XlkcPVCWJ+HqnEKUZVJ/wK+/bMtH&#10;4jI6mHJ3lByeHiMHp0YSbxBiuLco4P0V/JTtKfjd2pwrtzYCgADfrS/gpx/f3fw/we/iiiw5vWK0&#10;/HBuqwF+P9/GlPn77+VXNjoe/3iPoQcMECAs7/mVs7/P4HdwjcyGOUT2aMdamIbv+MiR1Uvl5uG9&#10;cvvoTiOlra9XUwwHVsv14ztlFiXW7rUlcpFydT92U/fvXpBnz7+X9WtKYH4rCCo/JGX07ZYUFhjg&#10;V5gdL4sK0pClBMs0Jqtz8sh+WDIDD7+9soF+3gl2go/wfe4w8NAM4Qv71sruFUUG+J3as1GWIHSe&#10;MZEMzu0r5MwOfgcmzeqeouCWzQRPhw+qt0sGjNLouY3lH1CYjPdcilrHRxj7sbP4PcaO8EMW047Q&#10;7x4G6CnjG0fJqOCnfcAc5CqFBIZrX1DL0yy2QBT8ZvP1Cn7zkqIMMwCdLCfxs5J5nabBwgoppZPx&#10;wRvJlslIfpc+jZwI5nGVOESgaWwQaJSkAl8M62SBnvRSMTpdiMmDfm8FQHV3GYTlla66zaGnOBq2&#10;WQTT1hyP0uxwIy81CzCfgyymODWa6W4PNIPu9BKx32d4o1PdqG64MOMtOJK9XR/6Vl3JJfZlSlqf&#10;vUxHejZ1AR0bc7YuuLUHhOpQxlkzrbXghNejNqWMuVkdSlBr9kC5qhvAZw2TczBEyLaciA6wH+3p&#10;OXHi23HiqGhZS996DDSc9KRDwKyPW1Oq1gBIq8Pyaqigmea+JexRAc8KhlkOfnpbh51e7fnVMDcT&#10;L59O0gEA9OjYRVow+W3ZgfuwynT+jmv9+srTL+D3Ctt5LXsN8KOU/ThUmV13pCt9YIFseAxksMGe&#10;9QfY/AfK2z8Irf9neKg8GTJMdsN6Z9Uwk/GVqstUGv6lZvTezOvLFgB+l70DWxPOcpSNkvVMlEMx&#10;k2iPSN2hLn+3vTMXDBtpV5WUOBjbcsrKjTy2Db3jTr5mlxNlLet+2+mXb0MTuAcw2A9g7kf0XQbg&#10;7ec4BLgd4XU8ikTkiL2jHOZ1PejgLAd4zgHE0vsAt908pscuBw6E1LuwlNqJuHw7Yu9tCKx30kvd&#10;wsVmE07Nmx1cjSS3fLJE3PibzABVcwZMlpiZWjmRfeIK8JGFXN/DB81eBwYggB/6yfa+vaUNAnK9&#10;yJnUsMNLUUtf+rz8v5T5mTvaSB/em23xnvxb1cryjbJK+r7fApKV6BFWwhHGDBWAAwDtwM9sBEA3&#10;oxT35H4Ce9RzwzH7iCG8XAEwGTNT2N5Ghh57jZ4fA49JkbJjjGb6+su50gSjlP2/Br+NlMMwvysG&#10;80PkvGqMPDizWZ7iRvX4+zustP1CDC/5Q/T8DPB7APjd+zz0UPAzymCOCttKJsnSCbjuUkqEIHjV&#10;BLIfzp9gK2O57CqdLeGUF1mwrB8wKT26baVMQjB7k/W2KycPGJKX3x7elkeP7skydH87NpayvrZV&#10;tqyew4ZGrmTQBxiPFbqC32R6bLmsai1hWHKPtLcLRFxuYyJctq5EyjYsYehCgBHDkjP0/A4gb7mC&#10;geoJ2OSSORPYD47HCXoRrHCdXIclriH4XD3vlC2F4ImnC/4TKSGVHc1hKFCSjegXkfIc8nAnRwQw&#10;TcXiHt+9xD466UWbF+xngJ+yP3VmmUCfLx+5QxGDhkSYYyrj/nSmw2MYRKhxQSF9PxUdz2OCnM1W&#10;RSJ9xHgMMGdg5DmeckpFz9EAjx/AN6BZfYLDvQyQUunLCFbEdJc3glI5hjfHkpwUw8Mvn++dhNwl&#10;hP7cMP6GXEBvDt9/NIOTOTC4eWR5LCTKMryDK2V2W0xCwwDi0M/29/zsRCbHUfgCpiBhyeTNGsUg&#10;JhIBbysHO2nMFK4+ZZBNjdpiSYmp5aY1wOfIiWsNY7ECnKwBHxvYjA3szpaT34bDio+tubUF9Bw4&#10;4ZzruUg97JscETQ7sNFgz9fXofGvQmVrTh4bWE1DxLUOAF5thgI6DDHj8ya1AD5AryYDES2Ta2s2&#10;BMzESgGQn2vPCW8P66nN72htQ2gOJqfN2OTo1KOPtIL5tUJj50mKWCskHJk4qtzy6y/PtezFzUUt&#10;6l/C8t8hEfpIn/X3wbA8Lmj/gB3/yfvrPZq9d1QYfzII+4RY+ZH/QDkGK1nEQGDG1zWZ0lrKAla6&#10;lgHWW+nD7abPdpy/8zx6wjuYNNzt3E32kNIXgP2Yr48P4I7DMUDWFEDzxtcuCyBbDKtbDRvbAmPd&#10;jvvJTkdW3eo6sPPryNYFjA4WqMzOADdbQI7jAIzyKOB3CkA7jiHEMT53QrdBYHaH+P4H9LkA3gE+&#10;X8bnD5ClsY+WxD7Ar4z/wV62RsoQV+9GNL2DC85O9ns3oQ/MA4hbIEI257kmCKNrs8Vh4+IlFmx4&#10;2MP6nN3Y1iABrzG3LZERtUNI7t2xq8HKqzOZ1qMG/6fm9AStWOOzcXGStrR9rOrxf2rITi8Xxmqm&#10;sD1et+oclvw/G3MRbEzf0oW/0ZXtEFf6mj4MsgagaJgUghtRFGVv/CBZm4K7cxJGB0l9GXoMB/zC&#10;AT40f2R7bBs/WE4uiKRvR9+PVTe9NcTM/8X8cj4zP0rdW1rublQmmCV3t9DzU/CjZL6mwue1eXJx&#10;3Vh5cHaTvPzpsrz87Qd5/ewpvn1PAEFSKH9C+oLkxRh46KT3S//vyQ/fS4W5ZMYuQSqRwImjyv+Z&#10;6Unyj+c/49C8RSYwqBgAo1hGbu4vNy/IZnI4Vi+eg+bvFoOKvUhf1vBDHsiDu+dl1ZJZcpS+3Plj&#10;W9HmzZOF03IkzM9XJqovHxKMsQwVxtB/W0HJfB1gm492b89Kpr2bSxEvz5bvLjAoObwJwFsuh7cs&#10;lRtIbA5uWCxLZuZLXvJIWbOoCEfpPXL14C7ZiyFCMv28gS3qAyL98cMbSqZstKzMS2b/lokoVk66&#10;5TCT3dZJMET1uMukRNIjFfmD3k7id1HGNw7gGIvAdSwMYk7SMEkjqCUPAEolrm+K5uGmkrYGc1ya&#10;jL0U/blsHs/ALSSWcnYqFwrdrY3R/Av6b33q2Upwq6aGvXsa7CQSg4XhbHLopHVke3dDcLyCqe1E&#10;hhC6iRLYsQU6O4xKYdxT6EXNjRpJOlY/1tjIyWUgsgi2GcnPSSV7QjV7WcMwbejGTjDTy3Q0aXkj&#10;QzALHcgOLsDLhas9myANrSzEoZY5llPmYl/HUmyxLbcBjJxhHk704/S+PWWsDYBoT2lqRz/PGiao&#10;9/U5TTmBGrEqVQ/DTife2HYwHO39KXDZcfIqeOlhSQmtty48t66utak05ssE2IQ1qOqUSKY00hX8&#10;LABeCxVFwyr1sOdkt6b3pffNOKoTOG4FuHTuRt+Pnd623r4cPtIWAMiDxd4fNAB9n6+8JgPkNf8/&#10;3dT4wFDuDyyp/kSS8ZFWxFvV8mHc+pHX7l+8bk/IcT5EOH0xJWFRxRpS9K25LGE4sZphwgZAejt/&#10;9yF+7ysIiO/TJnjIRsljvASfYI56kXyYRKbOPTFZcG9KVjB/fyNK0s5Va8tYem5LuRCsAfy28Xrs&#10;5HvsBNz2MsHeDyge1HU3yt/DAMNxgE1B7hjPOwLjPsbfeIKv1eM4r4GC4REeO8Jzj/C8I4CfcQCA&#10;enuMDZejOMgcBID3cygA7gIId1JqbqN/u6FhI5nE698WOZI1E2oLAMgSYLR29BRLgovsGXbUw825&#10;EVkezdSSn7+vtUZTUvqa8R6oRqlbld3d6lyYHNgk8SISoDPWX760FhrrMIO/0YSWQBWTWvI1PdHK&#10;1WvSI27A+6wl8bUu4lLLUhrRu23L4KcHfcFOBHuF0BLSlL9SwG8d4Lc2uZ+sS+0vGzIGyM6xhFzl&#10;D5E9ePwdmTVKjs9mewy5yhVyO27A4m4jf7mN+PkGAw0Futubso3jDqXu3S25cntzutzdmi53tjAN&#10;XgdYIn25zsT3Mvu9906tkbdPrstr7Pmev3guTwG/FzDAVzDAl49+wZH+J8rg7//HUWFeThSBQFmS&#10;Ti8pjNJie8k8eY8hYBF7tIMxERgJIzy6ZZXh6LK4cJJcxXL++U935MiuTbKHAPP3r3+RWxiRrl8+&#10;Ww4iRD4DgG1dNVvmTUwTf5Lex9Ksz+ekn0zZO4OhwxqmvAdXL5DkEf1xipktJwG/tXPGyu1T2+X6&#10;sS1yatcKhM4r5ebxXbKbjY4lGJvmMf2cMylPzh/cLdcO75FLO9fLFIAtD8+70cH9jfhHDezRKa46&#10;nWgGxjSMAtQSXrcdEtCzaRjQaCaCCbh8qOPLLHSCOunN1/4f7G0y/cBCAnoyBvrCDAdS2naUaYDf&#10;EuIYFyJ8XqqlNOVvHmwtB5aVCLuLozkcRq8vht7bgIYO4t/ESaKQwSSQj5EFO4lAYBzSrjmhQuwj&#10;d/cy/PGW0gZQjd8wjExDyZbN4HcJY8qu4DeebYPp/E2FePKtQNdXQqkbxTaJgrOy0ET+hhSAeQRl&#10;d2+CgDqRXufKiWKLm4ozoOeEKLUB5Zuq7504AZ0BrrowPT3qcWIquOnhCHtxgrnV5+rdCNGsHipF&#10;acqalt6vR2PdkZPagRPaTr3eAD57yhxbelxG+WqUrPQDOdTBxY4TuA5gYoH+TAGwBrqwqgBFdUKw&#10;VQ5jDE10eoy+zBwmoWCq900AvaqsWqkZQk1zS+mIuYFXB4KMAL92RIt6M4UuoKn+g/8gec2Wx0eY&#10;33vDnYVbWhyf6Pn+TuvjI9KVj2y/fESc/ATGd5j1vBJekzkVq8oCytuVDCWW0dRfB+Bv5+/ZD9Cc&#10;Z4PlbstW8gul7VPWI58SffqqExb46B3vYH+W17aNdKbMVLmNPa9DI16vrujixjHJXc2JvxHw3s7r&#10;u4eyeB8tgUMMPI7oQU/woIIfpe0xPn8SoDsNYJzk/lG+RgHvpH7MocB3WB+j1D2ue8EA3WEY90Et&#10;ixU0Ab8TgN0RAO4A4LeHn2vYaQF823ltNjdqTKKcq3gxibdmwFKbaa8VLQhbx9ZiRSqcE8MOdXR2&#10;gSG608dsi2DbmwCoFm07I0Z3wkvRViqamksdGJ8DfdDmrF82R//p0LiB1GzRAeEAAP/0SURBVIKR&#10;f1OlulSk1K+EBKoqpbUlPdGW/C4dWMvryvpeK373VlQRHcgM7shE2IvfqzO74nmBPWRxImoFsnzX&#10;pg+U9Zn+sg7w2z4mUPay6nZ4ZrgcLRwlh2YEy4VFcXINe6r/v8APgbOC3+3NiJxXkee7NI40N4TO&#10;JMHdPloqH56wpgsevQD8nj15Kq9+eyTvHj2SN08wN/iJbQ+OvwJghZXTsmTtzALEwf0oS4fJT2eQ&#10;nWAtH8dJOATnkQwA4sH5Y3KerI7S2VOgjzfkFh/vWLNU9m5bTbbvr4DfMVnJdHcvDiyXSGBbVTxR&#10;ipjQDuzgJhMAJmV8UwC/mTDJlZSsO5bMZBIcjqYPlkfZuwKAu3qEYclxnJwBv1NIa64yPVbwK56U&#10;IclMYSfgrHLuwC65AvO7jf6vhEHKEuz1CxEoZ1PKZtP0Vl1bDgOEiZS0MwBHBb90ThQFQDX5zKcp&#10;HoEllrocqwBYG7QFlJtTKJmnsVI2N5WBwcBOBvjFo8WbhmlBKXm1Cn6l7PkWUsbnwOJy6Qtm0PML&#10;RdOXBNAFNq8nw91dZJRnU0nQ5DiYXxZatBGwvmDWzEJhfaPZ/V3B71wCC9Z1vEC+Nk8nxbw2Kt2J&#10;5ecp0E2lX5XXlyxeyrfZTH7T0e0l8LkkTEiTYDp9PNykrkl1qV2tOs4cpoCHKfITmBN9OntOurqc&#10;ZI6ckNqkr8uJp6DXAJBrwEmp2joHrvjGY3zcBOmCG/ujzZl66ueUGSoLdAQsjdKGQ7+2Pg15Jx6z&#10;p6QtZ3wKgnrfmROyFsBlTiO8XAKj5a+CXk16SbUpMesAlhaU138FPwXBagBfNaQUyv4U/Nw8ABzY&#10;nwF+3h3Fiwb86Oau8v2AQfISp+ZPGBu8g5W8Rs7zht7eO1oVb5jOv0bg/pZe6mlW4ObVMpWp33wt&#10;8wg0L4W1rK5pLevpWW3k/l47axxSGsoNtll+wqT2V0wbnmPe8LJbG3nGVP4t9vjv6NU+4f1TDKMf&#10;xEWkFeVxAy4YjZCkdKpiJWPQ662jzN8C29tFn66Mv38/r+V+BhcHGGwcYMCj4HcEQFNQO8H/4Sz7&#10;y+dgbSe5ryzwxBfwUwA8hSnCOXaktQQ+huRGAU8PBcIT7AGfgOWpm8sR9oUPcRzA5GA/2scyNjW2&#10;N20uU/lcO7R6lshozLloWaFDVPCzw/hANYqNOZqyRtcaiUtbeqkdyUGx5/9ah/9pFV73r2uYiomN&#10;hdTn/etMMFctTByawYRNWOmrAuBVxgGmKn2/2lyo3ADX1hyduEj2ZAe5LzvZfZAwdQRwPej/egCG&#10;nnZW0rWeNS2iIDI8hsqaDBxe9AAAN+UOZtI7Qg5OHyX7JgfKjrED5UxxlAF817Go///J/AC/O4Df&#10;zY0aURkrR+aFUjpHyzlcYq7snYsV3zlK3gfy9CnefY8eUwITXfkIO/tnsMBfH2LQzAT4L+yvwvxx&#10;8bINOUka7GJWcoK8vH5FthJWFAbLGI7t1NzRafILIuS9ZHVsKp1PytopObV/u6xdXCT7tq8EaX+U&#10;qxcPyOJ5Y2UtJqTnDm7EjipPZubGsi2CyzC2U1M1L1Y1dujUFo5Ols3FU2TVnHEktW2Qw2sXGuB3&#10;/fhmuXliu5yk7FXmd2n/ZrZB5sts7Jjig7CLQh5yet92rLV2yc0jO2QJGsKZ9BML6PPE4j6szEol&#10;K7n0gjT8eyx9vQJKSE00ywUctfTVj6MYEEylJJ4FOKq+T3t+U2ENM3CBmZuM88kAX3qBLLXjdVeE&#10;8HlZJm4p2LkvTw+TGQxNctGX5QOo2QBWCqYKkTC4EchUsgC0ONyeU9EYprOBkkg/ckRbjFJbYBEO&#10;g1aJzYZxWcT/9ZVYdHcJDCvUvl69AiN4bhSgmcqqVh4leT6/az5lnA4/cmF6GUy04+l1aXRmd3c3&#10;7ONtGFrUpnTRkGmEyICLKfo7cy1hYSn2nIz2xoCCNzTlmrI9ZXTN6Bcpu1PA00PZXkPkEQqGygbL&#10;GaKCnQtTWz3q0ddz5oR2QpxrSx/PYH2AXm2GIwp+TizKKwNU8DO2Qfg9agI4WvKW35qakglBeVUT&#10;ANKjnPnV4L6WVTUYtuitC6aaCn7t2ncWL5hf+wb1JReJzv0B/vICp+ZXbHe8I1ntObq911wcPjAw&#10;ejFiqFwkvW8ZrHeuSQ30eiayiCHOasrsNfzMrfyee2GeRxzt5bJbA7nDTvVjXu+XvLffs3n0nqrg&#10;FRP11/y/P7BJ8oHtnmesN57n4r9ySIB04m+vy9/jTLncvrK15OiQhOn2ZoY3u7jQ7KXMNaa6MMND&#10;SFYOMQjSEvYQE91D9P60vD31hf2dAiz143LQU+A7S3vhPO4tJ+k7KuCdBOzU9uoU+sYz+Oqp+8sJ&#10;Lk4nYFrHm2Buym7wfpxfyjA72M32yyQmwG2Rq9ghp6nF4MSKvWlbB4LdsbxqQrnbnL6fG47ardFO&#10;ejNM8mzRll4d+7sw9ir0hL9mTa26rYV4UJ0Mxhmp/7AhlL+dCD1vTH5HDePiVAX/PyfeZ+1wlvEF&#10;gHsAfD1hgINa4CDD7+TJ39+e3mNbfr4vgN3Opg5Kh+5UTcNZa1NvvyBZlQ77yxpkgN8hwG/7mIGA&#10;3wA5QfCQAp8C4C10eze094eI+eYGSuC/lL13/lL2nl8eK2eWxjAwiTNyPa6ty5PjqwuYJWwE5G7J&#10;Q/p8DzE1eImry0tK39ePfzPYn4Lfb98z7AAAlQVWSAtDfjJvIo69/LMnjJXHF87KWFx+R8A4Iijx&#10;ylhH+5FIyhU4Oh/ZyQQWCYwmtRVPL2CbY4e8f/ujnD6xTYrIal2xcKKcJn1tEeaj45CIBJDZujAn&#10;0dhRVaPRIqQacxlGHKWXt4e1OgW/U1uWyZIpmXJh/xq5x/aIGhucBPzO7lnHlkeRFGFnP5YpbD7D&#10;gOM7N8lFfv4DnKKXYXaaD/Dl0KtLA6iV3alubzRTP2V+yej9lPWVA5+yPmV84ZSiGvRTXvaOp5yc&#10;DNjNom84m56fgt9kDEUTGGrMjoHxwfyWp4caxzQcX3L6dpCcfj6Uv0RrAnRhnk0kn9epQPuJ7BQn&#10;0efL4WfHkugW6uUuwzxcJIstkAX08NRteQzgF4ohaDJMYxzTyDzdKKE/mMjEWOMkUynr8pBoZNKG&#10;SGQ7JJRJscZtDmrdUjo3bojFVFuJZyOhIZZSlejBVOdNaQIomSJH0GGDBWWITmcddUBBqeoE8JUz&#10;PQW8cgBU0FPA01s39m4VHLUM1o8dkFvYABi2fC8bnRRz2MEYrXnMCsBTsFPwM2earLfK/CzpGVrC&#10;jtS2Shmggl85ANakL1QOfGY8V/t95cyvCqyiMieXllYNcTrpgmWVF+aaHZn+dsH+KQfwuzNoMOFE&#10;eO0BfE/px2k/7znSlYtsfKzFPXo2gFdYsZosZaK9HEa50syCCa4Ngwc7OYtH3fXmzeUBAvQnPdqy&#10;IeIlb/n/fWT97RN913dsfrzs3dZwd3nHxeV3JvQvBnSWR2zLbBvkJ60r0VKADTsgPvasai9pZuzx&#10;AnTr+Nu38DrsghHvU+CjF3gcwfEpprHHAbXjTGePAXRnvrC+8zC/M/o4j5Uf5eCnzO8U5a0yPQW+&#10;0wCfHmp9dYGe5BlWBU/xvztGuXkQ0DnI61TG5/e7t5Ip/N/aM7Wty9aHRgFYcWtjy2ohri+uutpG&#10;/nEr3LHbsOLWCt2fBxfElIEDyVohv7dKTfkW9m3t0kC6UjF5M5Dz47UNYEJuxhbHZ+YHOAKALdj3&#10;7oTsqAdsrwuA3QN/QW+YcTsOH8Dbj93hLlhndeP3bMvr3pd4CHVEWpiEvi93BKFG/rI63U+24+13&#10;YPJwQDBQDkwLkmNFo4yen5a+CoI3GWL8FfzK+333tubJrU2YGmBscHl1Agdfw5rbVZ5/c8NoObmK&#10;ttiu+fLy4Q25cfWC/AL4Pf35F3nzpexV9vf8l58NAFTge4rBaYXIAF8pZTKbSt9k17y5cvdAGXGN&#10;ZGUAfhmAyIMzhyhBd0vJ9HFynYzeC8fK5CT6u1njqb2vHZU3r76TQwfWSEF2mGxcMQM93jpZNDVH&#10;ctDMBQMECn5LiTLU9bDZTEwX5LOnu36RHKJEVvDbt2KuLGRt7sCG+fLgAvkf6PyOETp8CmnNlsUz&#10;kcpgIApgZpJVuw1fwVNYZX2HVf4qXJ6TAbcsBK0TEVJriZuPAelYen7jmeKOp/mtORba61P2p2Xv&#10;WMAyFFDSgB+1ftKen2H5rqYI+OSVg586xMRRahaz76s9v1VZ4fTgmByTapY/wEdGMznOoTQtYuI8&#10;F9CcTy9wLCdTLifSaECxgCNBTVfRTEbDBuNhddmUyuMo0cayVxzMxkce5VsmQ6ZsppWpnIRBlMwD&#10;MCwY3EaHIGob7yZeTg7SG3eN7m7umInaiIe9BSEyrWUEA4CObGaoJMUSWUQdAK4ODM2KsrUOQGUN&#10;INajd9SIUkrBrhzwynt6CnQu9KfKe4Ba9up9ZX5aDjswiVV2ZqnlqrI6QKU2JVId+nSW6vKia2kc&#10;tXi8Bs1wMxiWagF1zc0a2YNKYBQAy1mgusEo6OlhCsuzNDY7WK3ixFPw+7ayifzH3ytKE9eW0rVH&#10;X1bdukt33Ft6wD4yyQS5PWSI/MbEV4HvcfgIudSjnywBuCcDmNP4HguYJi/j562n57iDv0Edj88y&#10;Jb7q2kwetPGQX9mEeYqU62lvLwxLfeQD5rOfdAOEfu9HXvvX9HnfcLF5PQg9IAH3KpZ+Sg/4AIYc&#10;3fk9G3MxsKOn5lbNQVJYQVsBM97Ca7OTHuheXvODMOTjGBCcZCPjBKxQPf1OY1t1CuA7Q5moZW95&#10;6XsWoDsDEJ7mOf8T/FwM1vfZ66/Zf91eBHDOKvhhj6XW98fU4grw2w/zK8PuqxCw6UgWh4KfNUze&#10;AdGzk2MbccLkwAVm1lT3ehkitaA8rc+GThsY/ASGRW3Z0jD/1gQJi5mYA4SO7PO2IaTLnXaAdf26&#10;uLnQi0WKVJHXWIdRrRGbd6Tc7gYYd4eN+sJSvekVtmW63adlG4Z33Qmh7yAt+BkNq5qKG84/MYTV&#10;L0oNZPtoGG4uw2QtzG9dRj/ZOz6Q0jdYjs7C4HTSEHZ9I/4L/G6oa/NfmJ8OOu4CfPe35cttyt7b&#10;m3GBXpMA64uV04tjjfDzmxvy5cL6Arm2v0TePb4lN6+cl7s3bsmrx0/l/bNn8v75E3KKnhkMUEHv&#10;NSzw46sXUiFuGPQUsMoHPE5vXiPX9u6UUNaIwjGInEXU5K/XT8u+dQtlIeLmG6f2ySnMCDayk5uH&#10;7OKXe+ehk3eIrlwoOUmssKyfLwc2L5KFkzNkNBKTUfTXSrCZWgH4FTEpnY8+rygjWrbh06cAd5re&#10;3tYFU2Uepe22kmmsqBxAy7dKDm9czIrbElk3f5JMxUy0iM9HwKy2UWqfROt3ClfnVUVj2KWlP4fl&#10;lAJZCsxJhxfK9MZSyup6Vw77nRlMnCewvaGT3fEAXSjRi3OS0BuqeJke3lR6fVP4HguQxcyBYaZR&#10;1mo/MLlXRyzrMTPFPXpZVhReeeFsc7CHO7gr63RMjzE9nYsYeXES63IRg/E0w3k5NgiRJxsafM+x&#10;nFSp9P7CmQLHMRDJpQyIpoeqWbxxnVpJkurzfNoQMt6KrRB36d/MSfpw+HLCdqYR3wDn4NoVK4mP&#10;u4cM7twd4EO/h2QjkBW1PphPdG2Lawc9JS1rnSg36tO/c9Yyl0M98hpzZW7M1boBn3PRoQaykfoA&#10;WwOYnR729OysaWDb0YtzoDyrCxtz4GS2h+3ZAXy2PGZjTHmRqgB85gpesDwTWJAeNXTtTbV8AJ8Z&#10;AKGla01lgTyme6K16PXV5KjOdLkaIFldgRIQ1PLXjPsmPF9ZRTWOiujuFGjbM+zo0rWXdPDpKp19&#10;fSmvGlH2usnN8Fi5MSJU1tOTS6Lkj4DlZfE1RfxOC+ktLuOE2wxAHUJ2crlpE6a3nvITAe+/EFX6&#10;lBP6GQONN+gCXw7E2gpgU2G0rsJ9RNiu0pg3BHG/+GJr9QGR+HsuSM94zxxGSjOAAZI7jMuBKao7&#10;A5xMLjJrYF87VJNHb28fF59DOr2l/D9Oq+Ek/dbTuNGcpW93HoA4Tzl7jvvnGGhcgjFdNBycATcu&#10;SmcxgDhP+XkKkD8GyJ+G/V3GneUqJe4ZAOYcO9jn8RA8zWtwCr3jGcrcMzx2zAVgBfz2AfCFPO6D&#10;nMkRFxh7Mj3qMuhwbtgGY4nWbGDg5UcGchOyO5y4WDTnf9Gdi1QhebwdAbZabLZUg8FW5H3ghANR&#10;Fwxt67I3bk5vtCmVhp0OPnB1aUwZ356f5dusGbGlLWB6LtKsVm3pxS6wn6cnRh4dZBBbI/7YbXVh&#10;Va8XFwAv3j8trGtK5vAesjw/DEeXYbIxF+lLek+cnQdI2bQQKZsSLNu4f3x2mAF+twg3uqXgp+tr&#10;lL2fpS2AH4cyv7tbkb9sYhK8iZ1fDE3PL4vHDp9hCVsgl9fly6XthfLh12tk8v5AeiROVAw8Xr94&#10;QUD5K3nFEOTD61fy5ukTuXTyhKwsLpYKKcPJ25ycJeMSRsiDU9jTr18p4Sx5J6CP2l66QH5mg2PF&#10;7AKS1uK4f1QOMZ1dQCJbNv22Vz/fwNb+smxaOlNyE4JZQVspO9fMkXEAYRp7lNpfK8Voc+O4TCPM&#10;uojSbwa+c9sWzUDEvE6OkctRxlBjGpPU5Vjh/6LBR4DfCUwWjgCAq+kLTkaKMxXw6dcGe5+icXIc&#10;UDyCu8z2ZYX0KYmO5PdQbVws+reJDCo0wWw2U9IiYxujM2CjshYVM5PlQV8zvEtLmZuGKzOavsnk&#10;Y0waBStEm7QQy/ipuKwo6OngJJXS9XPiWYwspfQu4fcYx/NGc6IUcGTCIIrYqliaDGNEkLwkZYQs&#10;5DUoRhNYjE5vHGXEVIZIibCOTPpJWUwnh7ZshFGBN2U64eMj+xN9yT4wgUpB5ARH0TPsTk/KUeUp&#10;vBkt2dWsTTO6AXudPpQa7px0o3oNkFF9yM5lItkLS/429H6awjqa45Ki7E57eM3oxzTkBHICBO1o&#10;ytuopg+WpiVrHRiS3mpZ66DiZU5saxK6rBGo2tKjsvkCeNZWPP/LoeBn8WVKq+BXnRK7GuLlmkho&#10;anDiaE/IlDKzugnuwPSPzNgkqYXteW0A0BwgrK5ZvbDFqoboWUEU0FQQRZtWlS2BSmxaNIHJTBg3&#10;VXr17C+dsJLqTIpbpy6d+btZb0OQu7A3mc38js3+82/SsMJ/SCA9vfw6dWQh7GINv8sWem0nGWTc&#10;IxHvV94HT5FbvKB/+hp95Vt0me8JKPpEO+R3WiR/MF039oC1Z0gv+R370O/Z6X4ZTA7w0B7yXo1N&#10;WdV6wmOnGT4FuzSUth7tmJoyMYXRpHMhWA6b28Tvs4Ol/t2Ee5ex6aBDDu3xHeN1PA/4XWAKf5EB&#10;hh4XkOxcYjp7HTZ4hf/NafpmZ9mHvowd/UU+PtbUhUhKBiOA4016slcB25OAzTncZc4q6CEhOcvg&#10;5yzriGcZcpxFk3iKErkM0JzRuJH40v+tBzO1revBho272BOYVB/gc3VjR9qlLRcyF7Hm9a8Hw+5B&#10;b7aof6D48P+rzUWkuhqV8l6zZnLs4OoqlXGsruPoII5uOHTj6F3bwkxaoyHsDOB2B/x8AWk3gK8l&#10;F+cAsn6HEjQVQHhVAHZxQ909pQ+tlxGsBI5iW8eNtLeunvXp9WvfL4Cpb19ZFO8ja/L6Y2o6TLaS&#10;6HZ4VpicXRAnl5cmyS0iLW/h7qJSl/8NfgqAWgIrK9Rb7Qfq/auEGmn5e219rhwo4XMnNsHyfpbv&#10;7t+RO3fuyctXr+XF6zfy/v0HuXX9uoTQx/XAibw/QfcVMkP6ywIms9NSw+URBgOb5s6UOGyYxkSh&#10;waG3dw+/vRl5MbJoepZ8f5ntDVLe8olUnIlY+fWj2/hmnWffd4pMysCeGpnLrtWzZRbPj6OvouCn&#10;1upbp+ZT9obJBGIapwN0OyhnLx/cLPvXLpAyyt4JGAcUYsn03cndcpYhytH1i2X/6mLY3ViZmMag&#10;IStaerrXkzmUv6cA30MbKJs3LpLplKWz0PSF0MTOYENCS1gN756P9dQkhhi5MLRJBG1PAeBmsQuc&#10;xUkQ39sbBhoGaAaxbcGOLwLoAkbzS2CYBZSluq2hpgeZ9OkM4MuMkxXEd5YwnZ4IiI4LwsOPPecc&#10;WGeRRjwyDFkQN4x0Klxi6BHOh/ktV10jg5dCNkCyETpnM/mN8vE0ZC+D3Ovj69fRsJ5Kw1E6HCAb&#10;DqOJJExpOMJoRysbWJiaDNBrwzrICSGwN3KGUT38pC/lxQDecMPx4+uFO0t7yh5XAK8FJprNmOC5&#10;AoDNUfk7UorZan+OEriO7tTqWpneV7Ex7MtCJ7OImc04ac05aS046nDS6mO1dbUN4Cs/arMaV0tZ&#10;AidJLX4XU4CtRjXWqSg3LZgyW5qyngYY2XNCOFFKOXEiOcHuHBhgWHOY0TeqgR7MVDV+6hbD8EMF&#10;z8ZjfF8doLTBbSRkeJh0ZxLZlYCiriS0+XanB+XVVnqQBteCrYlaX/+HWHz1d3H62zcynO8zA9DZ&#10;hLD4IEBz2cNTfqTN8ITBxVPsrV7x2r/TjQ/+n3r8TiXwL/SgAuD9G8D7F8D2D/6P/+D2TwDuE8d7&#10;jneA4yecej4Afk8ZeFxiwJVI26F9izbSBDfkFtXNJRnGugwGvdVYZbNF32fPpFelLchVGIAc53W8&#10;COP7K/Ap+J3nuMbjN2HkWhKfRJN3nv/dRfplpxFU72qANAZGdYX/9UUA71iTJnIOlnWJGMlzlJvn&#10;AD49zgB+pzlONm4i+2C5hQCgD3bz9Vifs7Z3w1jCDXEyJS5DjqYEv9vaNRUzdoxrMK2t83VF8apm&#10;LtP7+Et7fS9giFCNnI5KXGxr8H6z42dW4aKi/T47ohhq2Ov/3IzBUxPyPxpJL0rytrwf9OjD7xRC&#10;rOWwNl4yhGjL0K6I7qlQEvBknBAI8SAzx9ejCeFX9QHCZrI8JQCxM7u+qZgd4Ou3gWPv1BA5MTeK&#10;3l8IU99ouU2m723W3f6/gV854Cn4XVmdIqcWRVH6RgOArMmtT5XDixPl4u5i+fj0nrx68pvcvol1&#10;/U9Me9+/lzewvtJFJRKOmce5Y4fpDf4kFUaH+sn8nGiZTU7rPWzp5+WmSgI2R/MLsuUnjEtP7FxJ&#10;iIu/bFw8hQ2MHbKevd8U3Ef2sm728rfbODCfIFN3tMzMi5fbWFKtnT9eJqHLU/BTWcl87NW34ws4&#10;nenqRKQbKnLetbSQAccG2clAQ6UuOejppiWFys/08s7T6zvAlHfPijmyiKHGrBwiFwkE79bUQUbT&#10;ozuLi4x+jTLEtdPyDLflMITYGtU4k+npbPXmY00slzW0HNxQZmCzPRnQKqLPp158uumxMJtMDsBv&#10;Fu7NM6Owu8e1eRUAp5PYNFyPdTKr/cNSbOEV/FbyuYWAsILoRMByHIwzD/Cbg9efgt4imO5iSulo&#10;dqOLAc4lMNw8BhcpGrPJECOCLY5Y3KXTVaeH71wU+r5B7o2xjcd1l15Kcw3wQc/mwpqUM706J660&#10;tjALKwCiHiDWjxBv/7asf1FShfXoJSEs9/fGLNWXnIX6lK8NYD6urJ01Y+e2Eb28eipophyuy+TX&#10;lqGH9ud0MPF5OGFlgKApj1WkN1iFW5U8VOEkMAHEanJbm2GB9hP1qA27qm0OmzND54WtuQNgVw9Q&#10;bsyJ3wwXkOawn1ZsNrSmP+mFgUIbO1vkIejBAPFmnFTO5oCkqZlYwAqtAMJaNNnrcCKaIKGowfeq&#10;ycTRzbWV9Os76L/Ar0vnntLBt6u0oZxqygnfkqzgetiCOVDyNkK3F8lQZRkn/ylA405Ld7z+ED/3&#10;bUeCm5e8opR9y6T/LfrPd/R6P9LS+MDxB/u+/4blCWl2f4xksIGRxx9UPX/yv/8EKL4HDH/na/6N&#10;j+M/sDN7Tc/vDgqAMR1g2DCthkw1PQD8NEr8NZSru/g/lbE3fZB+maHLo22ger7TDDSU5enxV9Z3&#10;HiZ4lW2NW/zeRwDCMp57ju95BjA8RX93Y30n2UOZf4rS9gRGD8dw1D5C5sshemrK9JTxKfCdggWe&#10;ZIBzvFlTOeTWXBYx/e+KVq+epuM5AHz1MWIgyKg+BqZ1yTyugZ2WhhRVwpevDrvJzb+tJpNh0l5f&#10;wK8qF7DK/J9q83f4jwoluKg5F6Y6DE/s5Vtz/ldc0DozYe5OJdGJNkhnhmldEW8PoBcZzRpgQi8G&#10;c/3UtISkRHKOV6TnyaaJ0/ACmCJzJoyWWZkJbCS1lAlDOstqJr9b84YiedGMj/6yE/a3j9J3L9b2&#10;p+dFyc3/B+ZXPvAoZ37lE+CLKxLR+cWy3pZEz49yeVOCnF+diPFJlrz+7pT88fwR5e8TuYutvQLf&#10;3ds3MV85wM7vd/L+xRN5xN5vhXzeAEsLEmRhbryshqGlw0jy0UxtnD8T+/ojBuOLC+4ue9ZiNrB/&#10;k8zBmTk/JYatjrNGuPkt+nS6hVFMzu5t1tPWFBVIAcOOKKZqQW1Yd2EYsXFqHqVmpNHzW4p4etui&#10;6Qb4HVxfIoeQumQMZ8OCocHD8wc/Mz+mwWWr5xvfsxivuinsBPdsUtfwzTu5ukTObF4u5wG/rbg9&#10;hzBRTuXxefQUC+nzzYb5qQNLPr2b0UN7Ar4hBvgpoGnWh7oul+SwBgdjU/Cbrk4onBDLc+MMwEvh&#10;eynzU7H0suwE41iNPGeRgh8ZuBNhDhOG9JICBhwLYKzreN1WwUznaJ4Iuj7N2cjB7WU4JYNOnnUC&#10;nc40WKfPKrfRjZMUXSUkPa1LA/R3LIk7q2SEvoru0zrRCK9Lf8iSctddBwBtfBGPkrRGzGEPrsBJ&#10;AzAeRYrgx0npDWBaUXY2R2bQCO2ZNYxONzWU9TkCfg4c9rARPWwAQWtNS6OEraU9Ot3l5HkmMMJq&#10;WrYCTNUJpqlRtRrldk0YnZnYAHj2ZjVZ6jeXJiqHqGsjHYjf7Ewp2JmUt/ZY3/s4KgtoyEEubGMn&#10;6d2gLrb7daUXS/GdWPtqy3NaYcPvbm8lbjC4JoCpI/boFlWrEqFoYpTmyvh69/KTbuR4KPNT8OuM&#10;Jq0dk8rGAEQLJr9NvJFswDa8YDExTFd3E7JzCyOJF6xivaLE/UAr4cMQhMr06j7CyH/neI9O8wOZ&#10;xW+IAv0Ai/sUPlBehfWXJ+G4xEQy4Ijw43MYIPD+eEd0wXuqoH+w8fNPHH1eA6A/I3Wa4eMtLQGt&#10;hvxsd6brGVwoVuF8s4ULx24AvoxVwAP8r1S/d5a+31kuUMr0FPiusIHx1/s3kK5chKkdBbBWcHE7&#10;5OaJZg/pSqtWMgOQWQfjO9CqnewjPW1pXTt8AuvACt3lLAzwjB7cP0Of7RTl6WlK0KNEI5QClD0V&#10;/NRiDJZni8OzE2VnPdiwOa+tmhJUoVVRBcZam7K90VdVZWKfgdJOjRAQMFcD/KohC9Lyty6DFjNK&#10;d1cGJdb8zZWwG7OD5fliMNGV17wzLZS+iK0H8Dv7U5JPCo9i7z1WClPTibidIltmFMrROSVyZP5i&#10;5HMLZfOSYhYYpkkfVxfp7lwbg9Mg5C6UwJl+JL35yJYxgw3wOzxjpJyF+Sn4XSOSsnzgoT0/lbxo&#10;v0+lLnq/vP+n7FDLXX3urY2YnQJ+V9bGybHSRLl/dIX84ykgx5rbz9//REzGTbl367qU7dkht5gE&#10;/wrwPX54XyoU0MRfAvNbi3nATIYYUTCT0WjyzjPYuHp0q4xNhTHxJjm8FUDCer4gjh3XaePk7Zsf&#10;ETeTtYtBwTKGDyWUwdf2b5TFrK3lARLBsKBImN/irDjZiY1VMSWrip0XEaiznZ7fBdX40dfbg2np&#10;OErFsUxNH5zcIydxe1FmV0bZO3dMsszm60YzdR5I2M4IgnsOlhTJOcLSr7BKV4ZYOhJGpbu5c7CI&#10;0p7dPMrqadi959BPm8iJsJD1tIkhxOphZzWCbYxcrv4lbLXMZW92Nn2/8fTxZgDWpVkxhulBKvq9&#10;QnWJxvRAga+UY/3YNKZWgB8nx0TKo8n0jCbCOEsAv9n0EqfCGMYCcvn0l7LJlChgWjsaqy0FfmV6&#10;uk43pKULhgQurM91NoLHc2CGAeT6umswEH01e8qmmpSMdenlWFJGuXAitG/nIy70+pphbOnn5i3d&#10;aKyn+PmRYOclQ7Hi78yWhwaH1wXYtJS10KwNY+jAfcpXNSmw5Gqt0hKVv+itTlpr82Y3pw9nBhCq&#10;BMWUk9oc0LMxqSoONapLY07EVnUpR+vqGx87LCIudSDjx9GvcX3xa9JA+gJyPRytja2WIIwZhjR3&#10;lkHN6koAvoSB7DcPbuws/Tm61rdlcMGyfBPkD+QB92Z3tH1da1LErKUhgTmd2OP16x8gPdg8UODT&#10;np8evvSM2iPRaEX2RGuA0I2AHU/PNuyQNpEISsuj2IU9QE3wnrbCJ6aXf3Kh+YMy9sMof/mDC+kf&#10;vJ/ewN7eEl7/ltunXOB+xW34l+Sh8n5qgryflijPskYajz2JABDxontJFfQJrei/hg6Sj7RQnvC+&#10;XMj+dLv69dDKtZKWsNdMQGMDxgK71bCA0vsQrE/X2M4DCldYDbzE7QUGHOXgV17+XkXCco1VvaOU&#10;lpthbvm83mvJ1Njr3VlWMMSIY/iwtIW37GJqOhEmlvbtN7Kbv/dMG285BQs8B9M/jUuPAuB5Vw7Y&#10;4AmYYCkMsJepKWuNXNzw+LMmR9geplaXz9XUHivDoMroFKvS7qhdhdzdr6vLpP6DuYiwoVOtptSk&#10;9VCNwxSWr24tGlDuAIg3pNw2hd3b837pRG/Sm/fXIEry/gxslPUNxABi0egxsrFwtmxbsEB2Llok&#10;u4vmyYFJRXJkOrfFi9ngWir71q+Q0SQGdmtclzaYu6xk6rsS8FuW0kM2j/aX/ZS8x4rCZf/UILlU&#10;EofeD6sqQM0ofb+suRng96XfVw6Gxrobfb9b6u+3JQfLqySCzCPlNFsf5zZMkA8/nkXm8p28RPCs&#10;wHfjykU5f/qY7Nu1Re7cuCBPHz+QCtmDfGQJri4bKDEXEzAexbRzbn6K3D21Xw5sXEjJi0QkOciQ&#10;oGxi2hozZJDsWLtcPn16JNfpAZ49skVmj02RhTC6ywDSIoxH0xCJTqfxv2ZcOjZM4bJ99nhZhih5&#10;GnKSlVPyZP+aYlbZthu9u53sBM8GeCYyJHiAHb4yv0NMl3ez+laUnyAFvInj0cEFtmoigbCpbdPH&#10;GuB3dfd6uYDB6RSm1HOY9qq7ijq0zKXMngr7KmBVbAZhQIsQJ08ljU17j0NbNGI6TLQeFvHzUkdh&#10;WjCStbKB2NOPkGWU18r69CikRFbTg2Wsoi0H/NaNTZUF+PrNoDyfgYRGmd8USqVCyqlpAGyCrrEh&#10;Zg5s5szKW2ukMEREYp+vGsTobjDgts2kjwt7vwSVJ+FCvSQR2Qy9qFgMOjvT2K6r7ipM1UwZdtjR&#10;WzFlAtuUq28ThhcOTDNdsCzvTxJXJ4AyY9BAZAXtJIhVr/7kgbjDLhwAtipIEmpydVdAM+frzWEj&#10;OlTQzQlTPWB7eltb18yMMpjyVzdDKD0dKWtdKV/bA3RdAbd+aLT6MOnzg80NJMN3SNO6Mry5gwQ2&#10;sQfc6slQHvdnnW+wi72McKsvIwC+4e7OEuhel20XBwmhPxvo6ixD6G/2bmwrg5pYSlBzO77eTgbx&#10;Oqikp2tDe+mK4atff3/pyaBDwU8HHXp04ejQpavh9NIee6u29ADdfTvj9NxW2gEeEbCSMzD735Ab&#10;/Y6jzz8C/OnhBcg/0Gv+zv/kTy5IfzBxfwd7+wDw6WPPYgPl1ZRU+WVCnGwN9JXn83Pkz5Ix8lPG&#10;CHmdh3IhYaA8jwL0uJAJRra/A36P+T6lGNv6oIPzaOUpLXmt0rm4bHZyM2QuezCQ0B1elayoju8S&#10;63AXkdn8le1dZVBwmbWvKxwXWKk70tpTimHOYX//WhYAfts6E5TF/2UEspMl3j1kNpPZMPqak3CL&#10;2csF4CABRHs8CCVvhOsLbPpIA34WLPQi0+BTgOkSktZ6A36NYWZ2gLIdYeYNeO/Y0z80o7+qsaEm&#10;CM+raR4LdvVNvq4hE/0AP94jlprfy/ulGhfJ2vR5a+oFUTd3DEsytj8QOdvyWCcCmrwpk/tTeSjr&#10;8wMY+3u0pEWWK3uXLZOtixai1gAAZ86WLNx4sr26S9nUItm7vFSWzy8kkoI5AP6SCcjEcgLayJp8&#10;hh/5/rI+d4DsGj/UYH77Jg2V03PCAT9MDhhiKKMrP8rZngKgHip7UUBUcNT93lsbmQxroPnyGOzx&#10;07C4ypI7R1fJ+6e35fHP6uj8gzy4fV2unD8p+3ZvkvPI9148o+eXRxm4JDNSNtM/WzUxR+JYE1tB&#10;vu79c0dlObZUmaF4yRUwjWE6u2BCtoTRmD9/tEz+YK3tyrkyOc0+7vTRCbJy1hg5TdraQoB0MbKQ&#10;hRmjMOYELGIGy86iPLR+UTKDEnTVrALkMEvlPOYG23B73jp/gizA5moi5gH38fM7QnjR1mUzsbuf&#10;LrOyo43wcN1yiGrfQgK4eizPSZYT65DJbFsjl7evknXsJWtgt/b8tFxV1+WpAOZYWMBseo/zYGwz&#10;MFdYCAPt51qPNbshxDnGywImvsVMaidT9ixKG8EECvBD7Z+KVk8jK8cO74tRQizhK/T8YIoaa1mE&#10;OHoqJ8UE1evR95s8Ag9AADG8XTM2Oggl6oVIWZkewDuVsKY0JocRbIFEM30MbNVM/FkfyuBkXZ4e&#10;L4WkqaVjS+Xfri0MSPddkYFwMtVmemvOmlRTwmfqYenkiHSgGYvjfu4dxIsNjtje/WQgIDAca6du&#10;aP2a0kS3g31UpUytRdlsqoMJ9eBDm2WYBnDCGqUNrLImA4s6ultbnXUm+omqHfTFGLVPcxcJ4MIQ&#10;xKbKcMwihgBYAY2sZbiro4S4KfDZy0huR3AM4whyd5QBDSwANHsJ9agnI92d+JwjX8vzPbjPhC+4&#10;lbMEtXKSgc1tYIW2EtaS57nWlaGN7GQAbLGTi6MMJuzJry8lL0amPQG/bl37GlKXTl3Y8WXa25Lh&#10;Tke2Erxgfi3ad8COvTWRiY1lFMOBc7QlXuDd9yeSlQ/klfxOu+afwQw3YPl/0pv9R+gg+cT+uN7/&#10;Fxe/d2wb/DEvVy6nBklA5Qqyh7L336tnycfiAnkzM1V+zhwmv0UxIBnWi94gZTBDkl/o+W1ku8Yf&#10;p+IOTNeb17SSCMTbyxATb6+LzIVep+7iasl7ml3oi4DfOYDwIkOYK/xfrinbQ7t3FTZ/VSUvAFdZ&#10;G3fJdKoj/b/5m8x2bytL23aVAewgR3JRWqKhSfzPRv7tKynxbC072GpZxJQ3FbfkqVygDsP6LmHW&#10;cJFsjeNMwo/BBJdS+vaDuTXGNNXZkUEHqW2NmfRaUz2oY48V4FaFstiEgZQVw47mFU1l8sBB0o6L&#10;raWK5JnYV0UCowBpooamALEJE/QqmutL0JE1bNCD6sIL09L+DFgC+dl6DCDfeSxmuXsXz5MNAJx6&#10;AuyZOUMy2nYQf35maVKi7FgwB7lcJgO6XtKf1y8OIXloF1pDif04j4fJ8gxmCdkD5Qii51MzRslp&#10;dn5vLKeCBMDKp7gKgAp+CnjlIPjd9tHGxwp+ygS1PFZ5zC18AO9tKZAzy7Nk1/x0eXH3sLz56Yo8&#10;JdXt1a9o/Fhxu3rlhHxHQuUvDxA5j+OfvSwnRnZjMrq5cBzDhwAYWSkOKjtkBitq6ZzgyzApOL6h&#10;RMYzsQ0H/L7HKvr10/tEV24jt2OtTMfjbzsM7iAWVTNiNeaxHwA0gBIU2Qdl857Z+bKiIFYmkSex&#10;fEa+nMKr7wyW9FsoW5dNSpeJ0UNlGtZROjA5sGkh+SAzZePCSWyaDDPcW3QHN5ESekhjO9xaggC/&#10;5XJkwzK5TN+vrHgqspbhhsxFGaBOfwsBu/wh3QFc+hFIeOYxSZ5GL7AnDGYuZfDacYmygNsSjqmU&#10;OsvwzStFzJzQuSVyGCa/mIiOH9GHjQwcnDmBpgzvw6S4E1NbhhiEBsV2bIPWrye2UwxxYBaDKfcS&#10;unoyYOnCBJfSF9aXOMxfhmI9pXrJcEq0EJryPZA09G/RXJYwVBqHsFpT7XzoAdkzIDCzZskc4KpN&#10;CVuHXk0Lej8NkVTY84Z04YTrz2K6K/KE0L4DpBcavwEs+nenFHRCkGxNyVwduYP5F/BThmelrilf&#10;9HefNXgMLrQ3xM9oR/ncG9bQp3kjXKSb40jD5A7gGwXwhbo6yfBmdhLeqp5Etm7AY06AW11AzlnC&#10;WsHyPJ1lpCfsr5mNjADswnieAps+bxTPCQX4Qts2lBGt6zOFrwf7s5fBTWwMkAxv4QxIAogw5EHe&#10;rSRYxdzY0vfu1Ut6IVzu3q2fdGW9rXPXHtKeyM/W3h2kPWFGbQg1cvPyxozTE+bXWEbAUM+yqvh8&#10;UGf5JwOo17C1N7DsP4MwOgD8Po3ox1Cj/3/d/yf/46dhfeXnlCHyYnqqnEtHX0Yf+4ex8XKXC9/d&#10;vJHyZGqs/BjdT97QA1d7rI/0Zh/Rxz0IqI4g+KonukMPLj4xML419O62IgfZTU/zEDq/w7QWjjK1&#10;PoPO7wyv7Xn6t5cpfa8DfgqCl3QizXGJ+4fQ06U6mEu3rypIIQLkWRgPDMUqa2wzD1no1VlGflNN&#10;Mig1N/XhAgrLDUXrmUBq2vr2PnKsU2c5jeHCObR1F2Gix+gDbvDykkH8fBds7x2Z9jo7t5R6CJx1&#10;j9oeNmeHM0s1erfVES1bMqVvVond53Lw07IXJltDBenkj9SEKepFsooalnKBrIYA2oLnuDOA69Kk&#10;kfgz+Q7mfxAM6AbCRjWPZt2UsbIBhUhRdirtJizZ8GQMpN+ZG8CSQQJmvMNoaQDkwYTSd6NXGc00&#10;PnVQB6ouHJ6wuN+UO0j2jgmQ41ODOUbIlcVJbG/g1VcuYaEEVrZXXvrqrYKf3v6P3iAAeItISy2D&#10;Ty5NlvUEpZ/eNEPk2U2keRMkmmHMujVr5DhWfIsXzZPevNcq5AZ0pucXJXsXTJYd86dIkfr1YR9/&#10;YN0S1sqG0/8bLOvYvd2xcIok0Q8ZxRv2GfbQT3+5KWcxMdhFL7CAElJL2e0Yj86KC5QSWN/yfBxM&#10;ctjqSAgkYCdO1k9OwcyUhidDiouYFpwEALcz7V0Ia0wa3EWmwrYU/DS6ct9ariZzx8kYhNKaaDYH&#10;Rpfdu4OM5OTMo7d2dPUiObhmkZyn7N2H0/NUAHs6e4m6PqbuLoVITnSCu4xhhAYQLcF2P4c3dJ9m&#10;juj1IijHVboSapTEC7DLWleQhJ1UoGT2bAuI9qZ0DsYstR9DDzz9YMbjYRdjYXMxnbwl0pfcYIBM&#10;zVNTsMofDTMdRX9TxdHxOMZE0YPyadZImrAgbo9LsTNNfmcrS4YaON/iNNIGsMuNGCkd67MtEBwo&#10;PTnBdUOiKqXG39UDjwFEbd7MzVhdUtMAW6azTVDl92jVQRwpPQYx7W2L3VA30s50KGCKeYBq6Sqj&#10;mauu7iiwADMOa/pi5rA73fiw0K0KDBDcuHqr4+6Q5rBQpAwBaLmGE1gTig1XhEdjiaZ0j2juJGGA&#10;VEQb7ns2+Ax6gJvej2zjIiMBu5EtKXNdHQwwjGrdUKI8eS73I3lOFM+JatdYQgHOMEBwOAxwCOwv&#10;lK+J4HuNBCSHtKB/yypVMKtkvSnfe/fqbQw8unfnBGG9rRt/Ywf2eNtR9nZk1a0tu77u3rqm1UY6&#10;8vuH45R9jv/na3R5f6pGD1nKO1jfvwC9fzC4+JP+nt4qCOrxJ0D4clRveZ05XP69YIzI6iK5xdDr&#10;HDrPLb70zwjYfre0QH5mGvmKi/YfbAP9gdbzOcdxmH4cF7v+MNHWAEk07Hwt1mFbHO3w78OSClA7&#10;xeT2PNPQi/QjL6LVu6JMj0NZnwJg+XGD0vicWwuZAuvtW+VvMobhRQb/nwRY1jJfDC0IRhpV0Uxm&#10;MOiZg5V/IFKUMIZRxfQF13bvJfMQIC/Ar3E7A5UTTPbPu7aWzVwUhsDyGwF+Tjg7OxNnWZ+sYLUQ&#10;c+J95Mxhgl60OpWBDjwaw/ymDRzMwIMLJK2SWvT4dCe8jkZS8j7ScrcGv1MVWG41Qo5MKpmIO6y1&#10;B2xvILGnQbDv4QBgOCLy3i7O9NBRWaTGSxqyrgAC75Nhq9n9/WQwAvNs3M+DkW8N4eKWEhaNnIus&#10;7Xieq5k74b1lFcLntVm4veQPkGOsuh3H3Vm3PS6uTDSkLMb6GixQe3vlPb6/gl/5wEPZ3w2kLrdZ&#10;f7vF5Pf4wkjZWYikbm68PLlRJsmk8lX6z2/QtjpDKlqIHcOk2vy9FTL8fWT1xCQ5gJRlA1Pb5UhR&#10;7h7fIwvHZfAHkcoEOGyZPQY3liwZ6gv7Ytf0DQrq58hczpO5sXPLIhnH8r8hSp6aS5mJ7i01hL0+&#10;jZIcyibFMFkF61s3MVkmkDOxBfeXS0hmDtHb28BWx3zYWQ5DBwW/K5giHKPsPbB2Ptb6BTKOsmMW&#10;fcJiWFtBf19OwgaSBgjup/e4d/k8OY3Y+SCyGd3ZncE+bjHmB4tIcFOHlqn08pZRsk5mi2M1f0sM&#10;i+waAbkkl+HOeFbukLssTo9kguvPtgbOLzDMPOzg82ATo2EQmWRBqO39VPo++fyzEnp0YbJJwDZS&#10;jlj2TNMH9KP562zY18eSI5zMRFeDxEfBZGyZlpoBNrU5UWzQ0qkxqBXykTq84RrS0/NFPd8YJ40B&#10;OJUEDQgwDEIrU2p8hftINeIPq5JpWx9/NFscOupgEtqMCV6Pdt1oUJtJQD8/aUHDvCe+c+3wm/ua&#10;uMKq/COrwDyqG9NbBMgApg29qFrIVnSiWpeSxwcxbAAO0EHkiQxzcZBwmN5IskPC6aVGtiICkR3l&#10;GPcGEo1DTTRgFgaDCwfQ9FBAi27bCCb4+XFleCNhfZGtXSS2DV/b+vMRhxA9jsiDOK8mEt2ukUTx&#10;NaMAzkBXW4lo7czPgflRMgcy+BlOOyAII9Y+uKgYzI++n4JfD2UI/G3K/Lw78ZqTOdEOAGxJvGVr&#10;yn0fmFM0oH2eQcZrqpYPXKBeIWl5BwP89xfQU+BT5qcgWA6E70YRXhTjJ08yQuT3uaPl1/EpcpsW&#10;ya4uaASnJ4nsmit/zM80Bh8fmBJ/pJp4hmrgIFEFSbga94dpt0bTF4PcZg0Dna1O9hiN0oNDwnIO&#10;wLuKcPkymxtXOG6wd1t+KPApEBoAyDDkOslppUh0Aqp9IymNuKhUNZHxgNfyjr0kmkyNpDr1ZCrJ&#10;dcH06IIYWExs5ytzkDpFo+UL/+bvMpf34CE3D/SAnqzvtZXNrREX06drzNcp+NVD6qI2VipOd6Eq&#10;aISg3VR7e7B+M2RGLpVNZbyfv7RRt24e19aImU5+AT511tZ+sRnsthq9ZnV4rk5cp2Yr92Ai3ceD&#10;qAaS9oI8WyF9qSudAZH+XAgCYYBD2aTJCcXBKWQ43qD9xJcKJy85RtJJx8ulBM5NTJGxSemSFhQq&#10;Q9AG+rnZk03TixbQANlM72/3eH85NG24HMDmSmUsWvaWHwp+CnrlIFh+/zIJblr66oDk+voU8j3S&#10;CDtKkmPzRsrumSHMMYLl0Cryv1GHdMWvsT5bTm4tWftDQmSHVrPC6BHdZfWkJFwRimTFpDTZzFbF&#10;DUrSHAAkCi1bsdrOA37TafgPwsEkFjr74dFPaGhuwfx2oPfTLI4COYRsZQF6uKLEIJlK+M7Y4T0N&#10;4NPydwUsUPt+0xODZUfpLHaE95HhsUw2LJzKVSNU8nmzzqDveG7PajmyebHsxcZ+PeXxWHZzZ2l4&#10;DytmWewJRirDoL+2rWii7F9RTOlbIicZjuh62zSiK5cibl7GOt0ESqIimFwpLFY3O9azPRKE+n8I&#10;J3ppfoysn5QMK4zmcwGGk0owPZ0Yru5ZTGIz6XkmUrrGspGRhuQhjb+3MCkBEWcXsalYURwAtRC2&#10;LPLCRmHp05S8DMAPFhgL4xtGJm9felPWgI8V00Brltut1BfPMAWtL3WNrQsS0ihP7RGT2tGPa8GJ&#10;48zKkSnhMNV4o1mQ12pKroQ7011r+n0m37DlwVJ9r1Y+YgcTGEXJ0gaZg7/fIMLAm8s3lchWwKvu&#10;7wTvVKR3U4kejgmHNcMRM674Tham0oVApSH8niGIToORDEXDoOMAq2jAKoYjliOeQx+P9WgAgDX+&#10;zOC+gF458BllsAIfAKZsMJbn6dfpkciR1LapJAJ+Ce2aSDxHLOCn4DnMDfBr48zP09IZ1shzR8Ga&#10;hzHx7turG+yvF2Del8NPeqIb6wrLUfBrD/h1gPW0IW/Wo0NHA/y8ec1HNnKW05S6z4d0Y0sDG3v6&#10;rh+wPfv3X0BPAfDfEf7yr/BBxu2nMGIro/vI4+Qh8jA3XKY3tJQ1Xrij9PKWn8bHydvFBfJHSZ48&#10;xdPxA++51wzSHtC+2EnZFklmcO+ePaUFIBNJe2I1zHOb82fwU/spBb+LnFja87vEUOAmq2e3kI3c&#10;ZiKrhwLfLQTCVxA0n0OCsheZThST9WwqhCR7a1nk7SWTmdCGw7SmEDkZSqtjUMWaUgAI5rizN/tV&#10;ZYlTtxomu4c7dOB7tJYbePRdI5t3R2svCYSpNSc+s55jC1y3PdD6uWEwYStNeO+54thjwQqhCf09&#10;M5ifE0YN6bx/PWCx5mj/asAQTRT0tOWCfrOG9oZhglVx6KlYtQ59PybAlMo+sNSelLu90AEOQmLl&#10;ixC6LVIYDdNSO7w8WN7k9ETaS/EyPjRS4oYFSSIGCZksS+TG0z4jKS83Khbz3QDK57aYH9TEWNhL&#10;VmUjF8seLBtzBjD5HUW2xwhjbe3a2v8GPwW48gGHAqD2+5TtqcZP2d8VXJ3vbFaH5wy5uCRKjhYh&#10;n8Eodf1YMkWy/OXHi2XykES32dPmSC+Iiz0XECdaShUKWTxeXBApR1bOkGUTkuTk+oVyYPlcyUDq&#10;kYURwCImrutxaclCJDobwWLJuALCge98LntP7JAy/Pd2YTu/n3DxuUxMJ6GlykPQOJ3JWXEK2RmA&#10;4CrCt3fR9yum1Nizcg6W9UdkC2tt6wG/ublITOgrzkRuo5m9Gl60E0a4dnI2YUN+ZOoOkTlotsb0&#10;wybKuylN9XpMa5ORyGCBv2aenGXjYzkBSYVMeNexi7yUUO+x7PcuRBu4QFfqEFerUHkwq2ORCI5X&#10;UfJumpom6zFT0OAidWKOxCklGt1cDFf44I6txbuBA9ouO2nKEEJ3atODh0soORLWTNVq0gNp19JT&#10;/LuSgsWENJjVtEQMCoZD8wdgBunLqk9dQmbskRxYA3g6ObMGCG056rGF4cBSvJp/aniQDdsSzjie&#10;uKidk1ktaYCdewMcTmxZ8lcjzwY0uutUqCCt+Vw/2ESDrypiekD5Ts/Pm/1fE0wFqmBnVIFshf+D&#10;oeXXlM2VOHFqqOMKJbIN0+OulKkBMLEg2N1Ipq+j3JhIewH2lKZx3gCfF4wNlhbHx8r44tsAXO2b&#10;SSyvtR5xHNH/BYafwUwHHxGw8AS+T2I7JtgcyQBfGlPtFC5OyRwJgGA8RzTsMMjdTiLbos8D/MLp&#10;GYYAjKHoHochDerXt6f0xTa+T+8B3PpLv36DYH99pCNhRR06d5UO9MFaI/nRnp+WvQp+EYD5edjZ&#10;Kxi6DjXecP8Tes1/jupvML5/AngKfv9S8GPY8W+Of0X1lTdR3eVJagAMb7R8x3vxHn3mu6gSrlKR&#10;7PJrKx+LMuVZYqA8ZaL/iAvvd2qmERYqEX79pDelYnPsrUapiQKraNuc1bYeO3r6eKd0nxegUZ3f&#10;BUpbZX0KeDrwuAno3WCj457u6iJwXsdWymG8ChdT/ibZWktMXUuZRIxBNGLwXHayEylTI2BiE9jQ&#10;SGZtceBX1SSS1cFFAM55JuBXsNq/jij8GgYHFwga34mYOZi2SHN8BuvVbcFJzU4uxqJqQtEMnae7&#10;hkox6DCH+VkwvKgLAEbTl3Mjf6QGovXqCNWrA2RmaApr1SH7FwCsSQVRDYlMJc344P1VtRISGUTP&#10;7VkLc6WK6ILL9FAGLwH8Tom9WOOMC0MREiW5MaGSNxyN7dBRkj6MHnpgsMQPHSrZkeGSFsrW1AjO&#10;o67dsMLyQO5kK+kMBItxfV6bFcwxmI2PCDlUFCUnSyI/r6ytTf9ym/ZfzK982qt2VheWJxggqCXy&#10;zXVMgtnxvbAwSo7PUsNUenzY5U8Y6YW2OFo+MvH988V72b19K++z7pjwNpAKS8fFyZKxcQwrZrBf&#10;S529Zw36nRRyXQfIaIBncQHW8PTOEtX+nYzcZK6EL364Lc8oe88gV9kP+O3futSQrMwj7Gg2mxPj&#10;UM/PYvBRBPPLHdZVNk7PoFSdjMYv0egN3iOpbXXxZFlZOAZAJCKQnt80dmePbEH3B+vbDfitg61N&#10;xmR0BrqtSYiVp1KGZjKQCAH8JiNcPbyq2LC/P8Ou7w4GNQsYxmymvJ2HTGU8e8WLKdeL0GmVpEax&#10;oxslg5vXJ9LRm2FHEiYFrLcxZEnHaSWJPN1srJISe/eUns0bS280VU3JK9V1LUempo6IhvszhetF&#10;/8kaUasVvTTNuHDljd2Kxu4o5CrJg/2kM/KQFvjPNYDtadCPFdID3aywZxLYgBPChrJUxccOZCfU&#10;qcXWBe7CLpQcTZETNP+mkrSrXEX6mNaQwDo1JKC2iSQzfY1qZC/B1uYS34ApL5q57mYmUkCpGEWJ&#10;0RH2Y0Yz3IQ387c0xL8C8Cpxxa5IuaQDDkfKbR+GGYEdmkiItwv9N0pQprJGScr9WB6L69AQcGvI&#10;/YaUqfTsGFAoICa2x5S1PQyO+/FegGQ7ngtAxnKbyONavibweDLPS+b7GQcAmQqjSwVEUzgS6Bkm&#10;KcDCFkNa2CIAB/y8GHq0ZiLcBhDu7CGRBBANI1bSnwvLYEqxgX4B0g9m0I2hTgdW+NpzgVFn55bs&#10;97oDfq3b0PNzd5XhDdmmoMf3kpL3I73dt7Q2PjLd/Z1+7SdK3X9zAf7Ee1CPDyE4t6BY+BiJ1X1M&#10;T3mUgBRmfgF9v7nynAvsb5l4w7GueIDtkN+nJSNsZsrL2uND+syPJo6W5TGREggz7T1wiLgjJA9k&#10;KFCqoUKa20Fko1rWq0PzGQP86P0hUldt32UVOSNXucJzDakLMpcTMKcZmK1Oov+2iPdZEdksxQFd&#10;ZGkwoVqu9SUTAfk4GOMsAC2J90ogu7eJMLRSLs4HWPc7xR7tdYwu7sLCbiBuvgiAbqcEHsb/vinv&#10;KSeS2+q7YGrAHrIl7wU3NKKtVP9Huau2Y6Zs03hSlgf16CHt0ArWQsD8LTu6lW3Re3Kht4TVqga0&#10;NptBVTGkrUL7pRIBR1UJLzLnou9Rrz6M0YbIVE8E+4M4z4dLAetiOSNwIYd0ZMD00gM0VXEYtlmB&#10;VE3c+g+WtGE4pGOUnDHEH4LRWYKZWkfB6kcPZYMGzewCLjhL05C/aKzlzDA5WhwK6Cmg4fPH6toN&#10;gPAeaW631doeWct3lMAXAb7rWhoTZHRhWQIsMFUulTKYnRUpB6eEYJjA3n1iH3r/3uBWF6ItT8qn&#10;p8/lEoYHK5ctkmmTJkiF4zC2jYBQGbKT7fMmGdq5WYidM2kk5+juKtm6U6C0IRrKMxSNHNOdP14+&#10;lBfsz51EBL2fnN0Tu1fLhtkTZD427XMZkkwP82fFDNeUqAAs7Eltn1eADmiiLMIG66QmvFEuq2PL&#10;8ik5sgh341HYDU1k2noYR5iz6AlX8fgSpCkz6eNNp7E9kVJ0GoOFLLIuInBGTmU/9yQM8hDs8RTl&#10;9uHSQkK90eNNoK/ItG5ycE/KXw0ewo8PNjgJi/hAGvppmBbMo4eYgPFpBIaiEWwHRGMtNZhySh1T&#10;GtLPcaZPV5cpmT2MzY5cBGs82pxoLtvysRqE2vAmt2UaawnL8sImPJjd3N5knzggfajD1bQ2yv06&#10;TG8tucqqP15jhK9ObGxoYI8tlksO5ijxzfDS46rastI30rv6t5KPk8tOvOROAmyXhnaVq/z+V2A1&#10;V+iFXuY4jgVTGeFLO3u2kS0c8wGaAoTF4fWcpQdDDVfT6lKXo0bFylIDeYITP78nwekjiBEIB6Si&#10;vAEshg/RbRrAnl0kiSPeixLXm9KVI75DfYDJmUGFoyR0BLTaN5AkPp/Yrp5xW34ke39+PKaVg6R1&#10;bCSpgKc+pkcKRxogWn4kt3U27sd71qU/aC3hbRG5ejtLrP6s9vUkygvLfx9KYwwgEjCciAvE2h/H&#10;5p59/MS3P64jlCft6bN60m5o4eMrrWgneMF4O7IdEcK09zLT2OdM198znX+Dju8jWxz/APi0/P2T&#10;Ice/AL1PwVjej2LPl8X6xzE4tcRRKuPW/ZDWx7vFU+UQpfOS5ljFD+spj/PC5P24CPkZvd9vOeHy&#10;A05EVyePhTkEMpnuIEMQYrfGhMAPofN6Vu72AgQHYA8nYH5nAbxrOOhcRXN5GQ/Cy0xpb7Cqdhsv&#10;wbuUqpfolW0ELHcjTSoF9Ab+Hya9yKLOFFKyLciUq/OQbyEnG4PuMYcd23S2dvIpRWfTo13Le3Y/&#10;K5d7AL8ydH8XGCrcadlErtG7vUT/cxcT2BEwN1d16HZ0kwZkDjs2bcUOtyPuylhOoSG1oa+oE1wT&#10;esqjhgyXjJgYBm2+uH7Xl8roQSvyM2vQijH8GjFttWBVrhKhRRURR1ekD1mxqo18TRluTz+5J/q+&#10;KOIu4nvSIwfQckYESd6oELawYjnXQyQvBAlXwGAZDTDm+A/A0KMPmb4YCg8DCBlshQDufgznYhjo&#10;TQQoc0hJzFKFRc4IWZsfKLuY+h6cGyKXl0fLndXxcnNZDDu/SXJ3HXkeGlq+IUO+Q9R8jzL31vp0&#10;tH1sdqxKkAtr4+UoBgn7SIjbPSEEB+k+sjC6O1VoJ+z5vGXxzAl4ETyUS+fO4D96VE4c3i8Vru4i&#10;KnLhdLYlCgkqR6wIAM7XfVoiGydQOpaMTSdzlx1YmpdLuRIe27JW/v37c1ZErsixAxvlAqXveTY7&#10;lkzIxK8vnB5dIOA32NiFHcebcSrT3y1zx8iGotGGAeklprwqcF4zZ7ysnJ5PvzFXhhHkMxrjw3Xs&#10;BW8pmUygUgqj8AiZhN5qAqA3EWuqKJrzWezEZqPFS8J2/AhOMgfZ/z26ap4cJwhpF73KVUgXxuG5&#10;N5Mr/QbeTDOZ9K4en00TNkCC27jJKAwtE0lmG9yWtTGMQTviUNEKG6SGlKCOaOGcAD4nroZ2MD5r&#10;zatgWbwOmQ3qT2ejpStgZq/yE2yiHMl2aMHKWUve5DZaMvB16qisAmIHbpvxHDeCoZ24+tryZrK3&#10;QY9XB6fdmuzu1nIS9yrVJBPN2wk2Tn6OC5G3MNVX4UQ0juoqv4V0ku8DO8gPQT7yfVAnuTOkg9zs&#10;3VruYoV1zctNjgN8u5nWruFkXMzq0WQkBDE0zzuyntaKlaV+OHSM5G+M6cD+ZcdmEgGDC4NtxXeE&#10;1fnA2Hw/H4k+MDmOJN9GktKZ1TluU7lN6eACm/sMdOXgVg58CVq+An76cSrPKz/SuK9glwKDTOVr&#10;09t//jixtZOEu9tIDIwvHjBNgP0puCZyG8/3yGctLR8GGK7pd1hR9WdBvi/Mr1PP7tK+J0luXTuJ&#10;G/kaHvS6WgN+7WFPofTcLlMRvBhMzw+95StNbWN97R8I2D/hzv0HYPjPiIHyOxmyz+P85Vn2KHk9&#10;KUaeIGl5gfLg/YLx8nbFNDmfFCQ7unvKFZ77z1mZ8jJruDxPCZTfEL1/n8gwzK2JDKO35wWAjMQM&#10;wJvenj/l40ZY0x4Y3WF0e2d0hQ0A1FL3JmXtzaZkg6DNu8v9u0z2L/D+OIospRCAmUiZvKhTBxnP&#10;BfwYFdfFeRlyenq0XJ+TIIdyyIph7XENdnJbu3STTYD9QZQVl9kG2tu3h2zv6Sfr2O8+2b69XMMm&#10;7RorY5e4aO4GTEcxxfegl9wQSysFP3vMac1gba68Z1uxrWPBNkk1HWrQG+xCfGcI+sle+AM2ZJim&#10;oubqtHYsaMVYazXi2NwwpK1EH7kSEquKJlQU1QE/etImSF96Y2IQA3OMpSURykVhUng4ZrutxZ/c&#10;lHR/P3btB2DI24eoVnrg2ksnJiAMhURk185kXfeQUbwmIZTQYWyK5PXqJxn98LPERGRSaB9Zmzdc&#10;No8ZKrumB8qpBWFyc2U8Ti/0/0qRJFHW3iLZ7Yr2+VQGQ6l7gdL3xIIIKZsVKMdKRsgxTBKMbOBp&#10;obIZ44T5kd0wEOkug3w8pIWzjezftolAc9xerlySH2/fkAoXGDzswla+DKeVA0xOdcd38egko4Sd&#10;poll9NfGwJxKx+XKgrHZ8ujOZZHfX8jVc/txct4uty8dZPtjNVPbRJlPiVmEzKSQknIB/ZQ0FN0l&#10;DBY2zcqjvI2WVYDdNcTNFwHNFYidNwG06wg0GsFJPSaanT8mvHOZ/mopXIheL5ehQwEnRhT9pJFs&#10;DGQS9DNOHZNhinuRzByG+R2A9Z3EFfowWcBaao+mCV5Mub2R3t4spnlxmBn4kaM7nK2IzvUcWMS3&#10;QbdUX1w5GrDr2ghvu+aAlGHwyRXcCc2cmnnqgMJW92XxJrOjh2dLRoMNORd6WNJEtkdU6oQg2YpS&#10;QYXFtem71GFA4UiMnyu7n62wE3dhodyZxXInC0CzFrkaZvWlvgUBQfT6+ljUkHMqwUBu8V5FuTEM&#10;ksKwVY/syv5pZ/ktuL08HuEjvw4HAIe0kzv+reWKH26+HVimb20rO9xsZG0jW1nsZCOLG9jKHNbI&#10;xvD3RVCyx1CCx6JNi/N2AwDpkXm5cDSQeF8ArgulahduO30GvOROlKlfbvW+AYQKaoCXwejaA2hf&#10;jnKgiwPIMvhe6QDpX8Evo0MjyQRgs2B0eqTxdUn0+eI8HCS1bX1Jh3Gm8XuktvtyAIxjOjaQyT1a&#10;SlhTeyMEyq+lm/QD6HqxvueDHMYTdUGzzh3FFROIljB0L6QKYc3orTHhfao5Hjj3vEDq8p7e3z/p&#10;1f0jfLj8iz7vH7RfnsYFyCOAT5ZPFSZ5IlvmyfNZbCVwcXy9Zro8mBIvv89mEX5iorwjzuFRYoA8&#10;pwR7lxEpf+any56uPpJkWVtSYCk5g4LYVW4gAQyRVuMuvRfwO0Kb4xTs7xw6uEuUuFf5+Bpxj7fZ&#10;rvieodQtgPAY5W4p/du5nm2lG/3bwaaVZBf60mvFuXK1mG2EiaPkwgRO1mg/meHbUnYyPNjG5k4Z&#10;IPkzPcf7IwNkKyXicp/espjNiX20X87zv70BS7wG8ytr11rCABMPjR7AvdmlaTuYX0ucXHivY7Lg&#10;bstaW00TenhsETH4aMcOdwalcgjv7eZk8FpTHtegqjFDMVDz21rsiJMAB/hVrIbbC+D3LczvG3rK&#10;XxNb+Q3Dkua8/yN7AnCYI0QyiIr2hVlh2xaqCYbkVo/0aokMprUMwrC3s425DNDVSO53oseX3K2L&#10;JDApjmbDJRUd62iGXCqNiUU7G9rRFWu4AXj9qfRsML2/UJgfe7srUuTMfByjSrldTOTGRH/ZM22Y&#10;7Jw8RA4WjTQ+3jLeT/bNZGiSS1JcWj85NzcW/SDEa1gHVmxbihfqhvZoWgdxQb108iTBRr/K0+/Z&#10;7V3JCtr+khmyaUaBLCtIkRV8vHFavsxOjcBmKpoSOILd2iEyPnKErJw5UeTTK7l/7bQcg8GdA/zu&#10;XT4sB5G5FOckIGoOB/iGsU8bavTUUhlSbJ2RS/8uTSZh+Knuy7eO7kDLt0KWTss1jEw34PiSjY5u&#10;Hq4ya3hsPuA7NyMKF5ggySWrIZIQpJGenIyInMdA/ycjLs5hC2MDJfQJSl4Fv1NrMFHFVmsyYtZc&#10;f3Iw6KNkIXJOxjW5E0p0i2++QeNmL73YlbRmKlqHMb69Og5ThtpT1jYk69TZuTllLf061dYZwNeQ&#10;EpdDAVAPQNKCx2rxuVpcZTW02wZGV4epqi3CVjuYnW0tZ6mHVKUZpYM7ZbE73nXutdVEsr40x/68&#10;aTU+5oravGIVGVSzstxCjvMBHeXvrOG9Ytn+eTjhOZE95OdRXeT74Z3kh5Hd5PuRpIkN6yxnh7SW&#10;w0HYlw+oL7u6ofXysZHNHR1kpaedLKlXQ4odqskkh5qSXtdcMrERSiNoXocYCfT8YtoywYWFpXZp&#10;Jmndm2O331RSujSW9G7cBwz/CoJ6P6WjiwFsWtrqkdmpqXFkdebr+VhBMbtLc+Pj8s9ld2omORzZ&#10;vk2NQ0EwHRBV5pfYsi4rTy6S076xZHtjTc9tFoOWzJb2Mq97E9kR0UfSEE1H4dwTykR+GJPpAATi&#10;3TGiaEt/s1lnb2kOABrrbZzwYewWn+Y984yy910A2R4wv9/p+Qltmn/HjJQ/Ebm/Rav5RFfXCok5&#10;LMD2aHyM/FSYJdfQeeY3spInpRPl99VT5AkASHkjj3PC5Of4wfKCBvyfrFu+wyjjVRQJY7DOlaSe&#10;FQ4Mkt60PAJMakoppa2GlB/GQv8s4HcKVnee99dlNj4uOdWVW5S797Xc5SQ/0dJDCsxMDYnMJE7y&#10;TUjBzs5KlzMzadjPjJYzY7BxHxctK/CdnIOiYTWxqGfoq//AgOAWBrgn2GdXwFvbbaDMa99L1mEj&#10;dZrUwGstkNWw3aHMbyTfu+V/gV/bL24uVtidOdOnRPpkgm8fQxPbrytJBNsap4YES4l3V+mOlMUO&#10;PV9Vtjuqwu5qfo3DDqWzrYWTVKpiwU6wjVSqiYKA41vOm2+JI61eqbZ0Zdsosf8w+nWh9O2GoaXV&#10;PflIdK6+aDipMhCwJ7ATrTGuA5EFdaNN4YXedXjrVhKJXnAwQfVD6JOGMbhR8Azv0knCMP6N6OiB&#10;cfAoWUe2b9mMCDz+UuXykiTZOS4ARgi4jSH6NbOXbBrrLzsmk9I3JwIgZIliWjCf6yvzI7ylMJi2&#10;ULgX6o/WVBTtpQuEoCdbVP5sEVVmYBgWHCqvfyPX9+eHUmEFRgNHlhbJTJjWJNbC1Bl5N0YE60hZ&#10;m4+l02ScUiajdxo9apjcOXlQfrp7WQopVQ+yXXHm8FZ5cPUYE1xyemF+OliYyYm8FPPRXByPJ3I1&#10;3kc5upYNkEm8OTfD9G6h8VPwK5mUKZsRRSv4jad/s4phxbY5E2UuIFgM65yBwHQsa2SR9K2SyV6I&#10;p4SbizFCETu347CGWqHefri/7IetnmHafHDRVLR3HbCk8kKLhB6JEKE+nCxuTNos+Adb0e+wBvRM&#10;mYqaUnbWRhdljmGABRIBK5tG9DmQBFCiWiqb41DA01sFP0vYnwW3NfDJM0E3ZcYbTTMzrPkandxq&#10;er0jQNqwtrM0B+xaotvTxfH29OO8uHp6IV1p801N8fm2snSv+HfpR6+voJ6V/MA61fNodlSjBsoP&#10;EX3lQWhnuTuSMndEZ7kD8N0O7YGtUi+5jSD0IiXwleHt5ObwNnI3qLXcD2wt94Z5y+2hHWWfr4us&#10;bGUjC9ytZWxDMxnf0kEKALwMNHlpDCpSGVSkdwBwAKvsbs0kC/BL7fzfjE8BMKO7q2T1dDcAMQ3g&#10;S/8CfAqCmfp1gF1uNzcD7NJhdTldXY3HDBDUz/Fxflc3yWN9SUFQmZ8CoDK/ZNbccgC90fi65SoA&#10;AoRZ/E5ZMMiizo3kEIxrjCc9wAa1kNs4GnKaEZwIAYBF525YozOFd4MJeeJh6E2TfxQl/jFaIW/R&#10;+amZwVves5/oMwsGFZ8wNXgT5S9PEwcz2MAAc3S4hJl/JWuHdJSjDDMuxnBx5sJwFe3p7pE95HLC&#10;YJjhJHk2IUZe5EXIu8xwgC8YnV8Q33+A3GDIspUBRCkGoIP4Xw+tXkNWsh1TBss737yJXGDv9xru&#10;PN8Bdnrc42J7B6up2wDTTXp2p4glmOFgKdlNnOUefcZrJflydBJNfWIcTxPkfW96uuxCazofgbwO&#10;QJZ27iCP8jHtJD7zUFs3OUOb4xS5zBvZd55F6PjSjr7IXdrKZS4C1xh8lNED1LK3JdVII1ycGzXz&#10;EmdcXWrQxmlEL9ATq6ya1apJLTR9Tf/+jSyk5H3AUGkzbkFDNfvlPyvJN1yQK1Zjy+NrS1bZ3HDz&#10;wQzhf4Cfnfyd/t9XBJxXpv9nYWKP47i3xPgNhRRF0dqCKCXHyby0RBnB79qzgbPkDB7I+dgHN/f2&#10;OMNjycb/ri+vWy+0kj0Z+ASgQx2JM8xI8plDmGIHc3Eb2o7SGTa/NIPVt7RBsjKlj2yhfF2bRc5Q&#10;3iBZnePHgRUW63B7po8EANFpshWyEz3fsoxeLCp0oY/YCjbpyGClHr+Lu/TCi7FTu05SHSu0//iP&#10;KlwIbGT1sg3y/OFTqbBt5ljY2RhJYOFeg4DmE/p9rHS2rBmfKYvYoy3QcB/WVFZPGce05CdZUDhB&#10;phByfnr/Fjl/eJt8D/htACxLkJuUAH4L8OVbjLFpfHdcH9IjZNfM0VJC/3Acb9J1hWMN8DvMhLZ4&#10;QrrspNReOyUfYBxiRE1unjnGAL+l9PxU3DyTfkeGrpXxgmg2xgo2OOYBgJNgf/OxnFeZyyHN/sX+&#10;SplfUp+29BhcpS+L9W1Y0K9LE9cM8LGxJ8sUGUBNs3qUA1hzW1G64oBRx7qR1LEC7HC6tSD9ypzS&#10;Vndra/FGMgfozJiUmVMS1AIUzenx1YDxmahuihLZFqZoRT/QCpmKeu41AwjdAD4PALYloOeNdVNn&#10;muMdEZV2QlXvx7QsH0OALRhJXKTU1anii/jO8iypK2tXfeW7+N7yIBK2F+EjP/FP/IHj++hu8mNc&#10;L/mJXchrIzrJtZDOcjukI+DnJfcBvvtBHeUOPcELw7vI9h5usqNXC9na00PWdXOX1fSyFjIdn+Db&#10;QrIBwNE+OIkAYvldAaCulKUAYAZfkw7o5fT2IC6zFa9xa8nie+R2x/0GIFOwy+/RQgp6tZSxfVvL&#10;hP7tZExvnteTNcBerSSvewvj88ZzeGwsx5geMJ3uHtxyn9tsX9hhe9hexyaSx/28TgAltzk+NPcp&#10;i2cAtrspT8e0oRfY1BKWaC/RreyYTjeR4QBBd1ifJ0dL+kZt2rSTjizVh/G/PYm5xAeGQX9gMaYD&#10;j09cXP+FvOVD+AB5GY38JS9EpLRAHs1Ilv0R/eQX2NYv9NlO0EM+wdbQQZ4/n0HQZZjev1dOlPfz&#10;Ppe/v8TiBoMJwqeYQDwCfeUnpqo7MIhd2X2g+NM3Cwb81tDTU/A7x7riVXaNbyEgvwvLu9uogQF+&#10;NxhCXEHIfJGd6Ruw112dPGQL7ZifYZs3SzLlDNPIX5dlyOMlebJmEFrajh1kCbvakwDKUkrDO8lJ&#10;8ght6XbiJM8iG7pKCuAu1uuKsfqaRf9wR2sPucla2w3kTnsRzCv4teJ926wR4eTuHcUF5+lagJ9K&#10;tZT5WZhgHQbz84b57cAg4teefaXMs6OMoOSt/XVVqYim75sa5K5UthNPPAGtTGCCaPwqA3afmZ+d&#10;fEU/8O+mqiZQVghoMgFujjRnBLvZE2Loz8dSJaYgZg4eJoEwrdxhTHsHs/eOFCYIs97+7dpLB57v&#10;Qz+9D0OWSExqRyELG9DCU/y8OsgA8pO7uSL+5m/NG+yNeYiXzAn1kRUpsN1sP3bsBxKENMA4tuID&#10;uH1SsOxhH7hsVrjsJg1uec4gzE16MOz0wTmpKTvEDQn98sBOzU2++dpMvvqqtnzD31fh/7Dp1LyD&#10;XDhzXSpsxMxgK323KWrzjji4lPJ116xxsgVvv4U4oYxldawoNVpulG2Xq2U7JAW7n7VzpsuVoySt&#10;lW2SK0e2sQ2SjHFAlGH7pKyvkB3eDMwlN6Mb3DYlgz5goBQgTdjOYOUubs17GFIsQWZwbG0JVlo5&#10;lKuDZTyeaptm5BkmB6sZjCgTVf3eDLRaYwJwVY4PltW4sBQzRJk1tLvMAUCuMDk+QkB62aLJcqJ0&#10;JknxIbz4fcWL4OTqTD51ib+60nr+cRY4XtSya8LqGOCG+ac5vnBWTHMtGWrooQFAtWBw2gDWw5yB&#10;Ry0Oc42FRLZiRt+vFjkOpkx+zWGC5vRFrLhyNkIS4MbRilLXkzeKNz/PF62dD5bhXb/+O67DpjIb&#10;37mDTG8fZhGqzT7j02RO0ITelFidYShd5GFCV/kptqv8Es0bM9JHfov2lV+jfOVhVGdOxm7IM3rB&#10;CDvKLXqAd0b6yL2RHeTuiA5yizH+jSBvpsKUQgxIdvfgpAScDvTxlKP9KJPRrm0c2E4WAXKF9POm&#10;wvAmwMzGAY4FegBUOT1byDj/dsiJOuBRSGuhH1O4fh4ysW8LrI88ZLIfWcKDWsvMgHZSGNheZvKm&#10;1I+nD24rU+lDlh+TB+jXtZAJfd2N2ykDW/H1CooALmxz9JdjDGA7AYDVYzxAXDLIW3YjLB4LG8xs&#10;6ShpyG2SOKJbsR/crqUMovfnRTRlS/qAnmwz+KARC8ZO6xSmpR/ZQPqE/vQ1vb73THk/sVP+AcOC&#10;T+zwfhofJj/lB8vTwmR5Ny9fZONsORLRWzYMaCcfSqfIFeROC9As3oEJfpqTK++19zc1RX5MCpRn&#10;MQHyidXKF2zuPEJac4wVtvX0twYzgR1EPOYyGMw+St4TDZ3lAjuv52FXV9H+3cbj8DbehpfdOegL&#10;Pho6RN5SEV1BSrMPID2DG/hvy6bIdwuz5PGCLDmL8cd6rPbn9iE7mt5XDkzueEK8HB8VJBvbt5JC&#10;G1M5wZDvcse2chBt4Ea2XBaSBriNDZnzaOyukO9xAO+/BPaLvWnLNGrcSlzc20tDTDE0V6UZcqcm&#10;FvSjEebb0O/r9m0VOQb4vQT8zrTpILGUslZ/N6GfB8BVx+WlsgWW9c2kDkOOKlUs6flhaEql9A3g&#10;+BWl8VemduT8AoDV7WCASGQQQLsTqhTEOmJor74S6IVOVk030L6qqD6crOlMpDAawtWJQUdXhkI9&#10;dWjE7x2C7X0wAD4YRtiHCbJ3vXrSjom4t6MVLkj12J1vL7OG+zK4CJb9hUloc2OQ4kXIwjEjZemE&#10;CMh6lJTQH1yQzwYYxxQGVWPCiKtFKZEztLMkDOwqbblAffu3avI3WO3fq9WVr6o7yVeVWWurUE2i&#10;ovOkwpqCNCybMgzrJjUIUA87/XglEpQFOChP4E2gQeOXdq6XIqhtHh74ZYsWMLTYLscpfU/uXCFz&#10;82B8maG4pAQTzB1rBP2MGewj+2ZkyqbxSaSlQY/R5u3Fu+8GbHE9MpelANyhZezwTszDaDRYYru1&#10;kEW5kbKUie0ywLQIi/otU1iX40qc298L+6jeUhTSUxbhvVY8vLvMYCf5ykbyPFbPkV3IaM7C/nJJ&#10;oBuJ4LgBEhBNBTNhvasquqwqrAlVB6xMKVdrAWS10NrVYkDhgAmolrVa7lowGavDAKSW+t1xW5vy&#10;tg4sT49aMEJzGr2mrJtVpVdYC+GoNoobAIytGHK0Bfg6sJ7WiUFGZ3Yhu31TRSLRgJXSo7yIc8wv&#10;RPc9zwqA5dGnSkJykdjDOF5A61/C+p4mkBYW353b7sgxAESOZ/Hd5AmPPYrnucn95OfIzvIjoPfj&#10;qI7yA8d3Id7GcT+YUpjjBsB41K+l7O/pKkf7esiZvuQ9cBxkSLLf31PW9mwq830aSiHsbwav9fSu&#10;HjKtG4aUgOW0oeySRiBWDerAfS8uLm0AurYyB4Y5D4AtHt5RFo30laVhXWRReGeZw2Nzh+tBrrNx&#10;6y2zg9oBjK1lxhBP/jd6tAIgW8rkAe4wRvJlAdJJgOqU/i1lxkDAdBA/w89TVgzzlR2xOOXABrOR&#10;4mSgD0ylxxuP/+EozGGHsf7mgzbMk3KvFSeMNz2j4EZOchJLMaPsxV/xNTKXN2pGGoqfHxZsfzC0&#10;eJkRLPezh8lbtjb+VTJBXk1LlcdFafLvshL5YV66THa3lG09POUy3+cHtpKOYYT6Z0mBPB0dafT9&#10;PrH98xIn7ictsI+HWe3FWGAoq1/96fmtQOpyEI+/I5i2Hq/vSBqbk9wABO8rC2QYc54NmJuc0H/k&#10;5cljfC5PYux7BpBbz176WgZ72ym1jyDI3uvTTnb3whqtd2+JQrzcgyriYHamLB/YR4ZgfDAJ5rgP&#10;srGxdRtZAfvc1bY92yF4WrJmeBn2qUFHR9jwyGR454WguUFjD6mHJ2Djlj7Yo9nj8QcjxGvQDNZn&#10;gZ60P07Ol7sxHWfQcIGBQwpyFpv/qCHfVMftGSZnVbEGjtwMPAhBrwoYVjR1RDjvYIjnv8H44Gvk&#10;Wd8AlN/Sxqlck5XM6mgBq1obzuFh6PryQ6MkCNPZIC9PiSH/OJ3VwOlJcRJOxGgHdpIH8L/Tzwfi&#10;8DKErRY9AmCJegxiX7gXa5vemOMGdXDFZ7OvzMWFfR5qkXzaZ0O7sHyALKm5ky0el2oADKCbVBbr&#10;6pXYlKqKDKc6FZgJkh9T8oPtsEtrKQ0Z+HxF+f6f5vXlb6bc5/iPSvxd1ZwgNa5SYTnRkgsYaszE&#10;Yn4+QuEN47GDmTmOxLUktDcxrHaNkLn04CYi+ixKicO2uoecWF0qp3asYcq7ihyO+UxomfIiG5jH&#10;m2gV3n6J6GomsNmxn5W2tfRWJjPNLCId7RjZHJcwMdVhRylavv1LWGMD/CZzBR+JDKIEc8lVE9gi&#10;wRBhDkajq3BXnjQMg1HKp0lsjUwJ6CSLmQgtGNEDRuEp57C7v4jOcEfJVDlFqHoo0xzdwqiOSr0y&#10;Yk3DoRaAqoEGyoQenTm6J53K1rIA3ABAR8DPTnt6DC809tGKKW8dNQZF5FmbMtcCtlcbllcTwKwJ&#10;QFbjtgYAaoH0RU0GWsIMvQFBX+53R9fXo1JFGcI/ZD5N+lvY+j/nhHs2lmyU9EGcjLgGZ7CPmoFL&#10;MPdfZ+JGogdRfs9TMYtIIUGM4216L3mTxhs0FdDD8PFxErdpfeXXuG7yMNKXCWBH+TEMEAxtT1Oc&#10;YxQAOKKdwQavBbWXE33pE/Vzl8v9OTkG0C/qR+A1DOwobG0NvcElDDMWM/iYSylahASmiF7dQlhf&#10;SWg3mc2VthCgmwO7LA7ntY7qJsvYilgZ1VPWxfSRDfH9ZDUl+DLEwkuQEZQwlV4YSizAl2PBKF/R&#10;o5ivnxeCc8cIEu4AyJnDlDV+PmYPbSdFQ9rKbCbYxbDIpQDvtvgBMrN3SxnXubmM9m0uOUyoUxBO&#10;R3Rg8EHfryNCcgW/NvSrvGBHwY3w0NPcDQTOCn6vYH5vdWoO83vHCfOeTJUXmGs8HBcrr+bm49kX&#10;gdwlQmTROHk2J0MeTEcbljMSYEqSK5xYZb1ayz4YIRZD8jg3TN4ylHhPKf26R0d5ggnEBUw997Tm&#10;pKbsHQCArGRl7Ril7jmMBs6zonaN3t9N7j+g53dX946RFV3F1/H7uHB5Nj1HfkGWc7anj+xBdzqL&#10;i/gShnIHWe07j+5tP+4tS/z9mcID8kimUn070DftQE8M12zeT0MRFcdSvq7t6icHew6W3ZThh3HM&#10;vso0+Qou18cAxEx0pAp+Luj7HJuT6ufqhewKUwN0ee2xydfdXgu0foNpw9xkte0lAHjRs51kMRG2&#10;/gJ+yuRsqtSCLbkjx2JHHHCrWLMurI+Dyqkig7yKNXhMmR89v2+q2kplE0TQgORX+ASa0RMc1GOA&#10;TEnF6R0Tg6H8vwYw7IlkTTGVJYJooheiCEYb0ZWhCKLtwQDeYHSPaunmz+ZOICt/IVzkBvO54WRa&#10;D0Y604HVv7oVv5UaX30rX//tW8rXGlL561piUhmfSoaHJlUwX6jICl7FWmQ/V5eqVaqgda0qppUw&#10;5wXAzYgZ/RrA+0/zBvI3swbytRkf14ANVq8PANaXCmrvPo9emm5CLEpDjoKR6XGMA9ZjTjoD77s5&#10;lJq5gFMBfbn5+NCNJEB7/0JWy9DYndrOfu68sQQLEeuIPfgS8izmYx/Vq4kDq22kshNkvg7vvAmI&#10;ThcyQTuNgPrawS0G+K2aWSD7FhfKitHpMoH8hFB0XwvTh2N5nwoIhpKtQaSk5mUQLjSGfslYtkAS&#10;6VvNxW2lhH3haJr5W7HHv4kZwhbW5PYuXYD3YDhW7KYkUHHlYvpWE/1SDa5+6lphCejZAFoOAJgD&#10;LM+efp4zuj1Hrlp2GvSt2xdsY9gx0bPh8doAYk36eNXYq62meijArwZHTb7OEsFoE1heR8rbHrhu&#10;9IIN9Pjqb5KO5OSk9opmZuMUnCyvC4LldQ6rV3kcNGs/cv99Lk7CuYM5Bso7jtdZ/eUZ4PcU4Pv/&#10;MPaX4VWea9s2yjNnBYm7C8QJIZAQD3E34koICRGiRCC4uxPcHUqhxdtSahQqtFBKobi7W4vLufZr&#10;UOY73+f71trWj2sbIQmQjDHu4z7lkFuAnZoB3lGnMUHuNafIHc595h03GpNwHY6UK5URgGC45lyq&#10;AATL0KZyLpSGaxYmB2k3D1BpHU33YlvI0D2D+RPg9wvnu2Qv+Si4g2yM6ijr2NguRWq2gG3sItrP&#10;lbTNy+EXLiwGwKgyF1fHyMraBFlTR7VSkySb6lLkU4BvHdXrWtrwtfW4cvC4pk6dRFnF9y6vwhuy&#10;bwyHoTUzS/W4kJ9rXkkogBjGyCJMFlG1LqJlV2c5n/uIn/nLQVCjAMJpaf4yqYe/jGVuOTgayRfz&#10;ymwMEEIYmvvg6hLI3CgER5tiZqfK2OAxnouPUf7cVTw/JWmrQulBl/EYs9gbxCYcGdBHjvKevIjB&#10;7V2iSu8PKZXLo8rl+ZqJgoxIzozA+Zeb65dwKK+w7Hi1ZIxcGlgkDxuLsL2nmmTzegfy+58YU+xi&#10;jtYH7XQ244zVSNa+orv4gTZ3v4eb/M6c7wjpcScxFj3DFnafXwe5RRf1bOlM+bIgXr4ite8XQHwX&#10;o5zF/LtfFeXJHxB895CBsS0PEw6MWZWX5MfD+8l2wsS+QHq5go31WORfcVYm0hGKTBMBShuimXvR&#10;iRwDVA5j7XUUmeVenpP+WGiFwELo1CVAHPHy6+QbjoU9GS5YoPnDXlBO3ZaAQ6GZmZzCceU+ErND&#10;8PWGMs+2+Zch1RykZl0Cs4jmDCRVzoTNry7ApmXE542Z8akFiBGPBg5UfI6a01Yfe3weWxsAjmZU&#10;VYDgv98zFGd7D8lJyJbcmAzJCgyXbL8AaSQPeVBhT2lA4dEXJ5+iBEYIxK9mqaovlPQ3RAI9IyMQ&#10;O8DuSE2ReCpES5Yzxv/TVgww7tCmbW0DgGmbdmQO6aQ57WhhNY/qz/ycrem82ihPQmR+BmadSAxE&#10;927WVd7j/Mu0E+DXiZmlO9WsB9QdN352D6guw2kxqeoU6KkqUIX27J47hda3mRzbnlhUQVnJZuHA&#10;RmpeU5Vkw5dRreoWiMvHv9kon62YIsNpN0bBqF+PfK2ZEKA01BSfkAW8YUw9tjVVREP20NjkH6bq&#10;+/XzjzQ5wVNpqTeybFk3ZjAeeomkqCXK53Oh24zrJzMxQBgH4DYmhuBcHA9JOZOKM1Ti8EFT4UGL&#10;aJOVW/BCqDjn93+p2TZvnj9Tpg0arOHotWe2YML630jNO+Dg2XAcAcSOKksUIXo3+HxetAre3DHV&#10;x56ApCvLkY7wpdygAtirwG7NvI9NGeBniM7RAM6ePp8zJPvCAeOAUMwL0tHlpnJn6qmvLatSouUi&#10;Fv5PZg+Vp9Oa5Nnkank0qkAej8yVF0htXvD4dGRPeTyqmM/10nz8BEb738OYCw3NlUeIux8OyZaH&#10;WHw/aFZVoQLGbHnA5x+N6AlApsuNGtpgNQPkXAFc1LlUzmywAlAEdC4x8D0CiBzK8JU/M7vJSVrO&#10;k7Sbx2mHj2b6ywHVFse4y44IV/kcnt/WEBfZxFnsaysLUF1sLIwEjOJkLWC2aRBuG/wMH9OWb2pC&#10;pdOUJpsHpMsmqlZ1PuHr6nvUxxub0+Rj+FUb+vcAHBUwJsq6xmRZQzu/nDnmUuaXy6uiZEV1NHKx&#10;GFld9fasAxw31ybKLnSdK1TF2CtMZgPCU7O7s2Bha8dSpZCku1BoL97MhvxxA+mOvKvE01X2K8DT&#10;hA8ladpeRRl6SdDWM9qkR7gAnSO+9PjQOrk1bbjcpXN5DOn+b+gsN8dVyuWpdfJgyXDZxP8xr4u1&#10;7MuJlAeTGuTVolFyG537tb4q84Pnn2rtFgFJxyEx7+oWJKUK/FDQrMR9e7dyVXai5WXJcYiq7yik&#10;cwV+pyFG/4Al2H6kkyehjP1QS1oYHNMDPZJkXS5JgoSC707JkB8TM2V7apqMpUto7BEGQXco3L8h&#10;cpD51h+05T9RnX47qZ8sr82RxA5m4trqfyRPz0yWMYI5z2ztKBvlP3Ba+ZFtaTNUq0BGNZ08/TVt&#10;r2dgtFjSvtqyfOvC+EYZGFjr6UsfKsszSAnvE9t4lOXRUCW5fM9IWhuh9NBHtYSOtxuVn4GqqPSV&#10;u5Ar83IKABaFuoYceKp6pm44vvD9kPUVGLYGAN/nzx/CY20DQLbWhhjdxpIc4c4S4RXKPJD41sIS&#10;FDyFUpWbKw2oQiohQ5ey4Cmli+zNgqeYLOomFD7DSkvg+2KAgAlCPrkuAXAWTfkZ2uiTJ2LVVXSs&#10;Ooo2XZsxAfGmjKDa415j5ugJMDKTZO7eBtNfw/b+om3tLx9a+Mn7lv7ynpWffGDZTd4HBFubeYmW&#10;WTdckDjGXtJKVXvKBPRjsnXVx8rufQC28S3Yys9m3qaIw3XQRybB35tQmi8pcHbUUmTXknFy/Kt1&#10;spohcTP63ZkNpLIDdqm+nVlbd5dP4Q1+NKaBf1NlaKSgvx1NRscX8hNWVgr8mtjSrYTesm36ODSC&#10;6bgeR8uWOWNkGVZD8yA5D2YWUx4VJA3IXzLJtk1Hp1ocESQ1sP5HF2ZLmBVhMjg8Xzr4rfxIRblj&#10;wQxZOHIY8woDqjlMCbAa6gL51N2K4BzE2/6YT0Zyd05AGB/HmzWcIXUEK3l1wpnZBOHP5k2uhBeP&#10;nezR9AKUljDijRj2GnMMuLOo/FkD5jLu6CSTAcHMD7VlCKE+v5LW9nj+FHk2F+lfy1B5wwD98eRa&#10;echg9i8Y58/HF8sryKzP+fNjRNbPx/WV13z8chxVyOhSgLBEc56MKJbnI3vL42E95S+cbh8OKQT8&#10;esmjkaW0vixKanvIzRoyZTnXkWvdrFF/7iHXqxIBwkS5Svt4El7gERQhJwDBUzkBcowFxp9scY9k&#10;BMqhzCD5KdVXvojuKN/Ge8o3PH4N5WUHMrUFnuYyNxBrdqg1n9Gmbx+SJTuH58pWnHa3UHlupnrd&#10;MiJHtmNBvhUDyq3Dsv9zNF/n+9T5FH+2TwcrcOQAjB81Jct6KtuPB7BsoIrd1NxDPqGNV2dL/xTZ&#10;wdc/43tXV0TJ8ooY2u9omcsCZ0bPcDibIdIHi7EAhv/dGI4HoG0N8WZLCPj9BLH5CdteZWb6CGOD&#10;v5VzC8uOv9ii3yjPkQsohG7iLv4cH8o7+E0+aYa3N6RYro7Bsh6O3R0WDg/nDZHLw8vlYHGyXGTk&#10;chMu4OPJDfIUJ/KX0L7uQJe6AkH+MO+lL3BXUTZTPdrpQCjH1YUt6leEM6mZ328A32EoL8c5J/h4&#10;P+qLvbR4S8kVWYtV2v7QcNkLz2wWwVbj8MH7FLXGjpQs2VDIRjTEV7YwZ7+1ZYHsG1cqP48vkR/h&#10;uf0whljH8fxss5uJfMwXP9N24kEFOJ829hQONycw0ThK5fRTaKSm7Q1gSedGWpsbVZ+HX6TYEHpl&#10;RSXkTmurZn5WBEZVWFvIedzD77BZPc7fHcz72YrK7319F6oh8l2ggXRz6UY7qSo/9L1GgB/AqEfr&#10;aGQCsJh0xBHaDeBwYQPsJG3YELdRIKgAis9/oECQSrENwNm6rTJEwE+SrskXGWhGfJoUo4+uzCsA&#10;DHF8QddbnUl2dWmxjK+rxtJOxec2kPxYi49olQzGAaahbxOelt1Ql+BADsiZoZnXY4RlyqjKiC5M&#10;HR3lQEOF247urS3g187KW9pZB0hbm+6iZcdpHyLt7IP5c6Boc3SsAhmHBaB48ZdWkzBuXIuKQ1WA&#10;q9hM9WcrVRHuC20FI1K2XuN5Y/RGzD4V5UY9JMZcNIULCQn6aukE+XXrIvJ906W6R6As5A2zhBSz&#10;nhh++ra3QuPHBYIt1RzuxNOQD+3/aIFcAahUVu+8sf2lhEpuFbrhz2ZPgtCMBxjbma9Wz2MRwvaX&#10;/zsDjlMMlIZEiJF2uJtYEejSEbJoIpIeZS/lTaxebrA31ve75GeWLluh4KybMErjxtIFoXY45NNI&#10;NnDRbOSi2Q4mccGk4QaSzhBZMc7jMRNNhSybzoC6B/9PPGL5UCdyLHB0CXZzhCDqiNSNvFtE4+YM&#10;fI0BP30VuI2TijebtAQWG1Ng/t8hwP0VM8cXLHFeIc9DBiOyYKQ8axksjznPZg6QV7OaBB6AvMIu&#10;/RlV4cspjYJ8RmRKg7yeWCevyJV4Ob5GXnDxvYLw+nx0hTwdVSFPxlTKk9FV8ow56F9cpH81wz0b&#10;wOHxYX/AkXMP3erdxhwqw1za4xI2x3lsghPlbDEE6V7RcrZnjJzKj5SjucwEAcVfAMDdCV3kmwQi&#10;FKNdZQ9k56+QuG0DAOd7WaEbdpTNkK2/5wL8gkp0pwK7MXmylayFbePRXiI/2g4QbuNs14BhDh8r&#10;MMz653Pq8woY335OAeFGeFqfDOkBOKZyoafJVlr9bZwdnC/48xeA5joqxBVUsktQuCxQANiHHObi&#10;GCnlptg9IlB8aI8CaPFCu/khdfSUn9Hl/k3b+5TK754KKmLm9xR54L0+LI9of+8xe36C6udhywjG&#10;B6XyBBurh3D5ni4dLsdQVFyZw2vy0TS8/Vjm9UmBfpQmn6UHymPmtE8gQj+m27hBy32Rm+5vSCB3&#10;0nYWMOpIRUI4l5voViIAvnfGTp+2V838TlKJneW9eRqvuN+9eX7Z3k6Pj5QlcTgw40qzCdfmiTh6&#10;j89IkhY2rgtpeWckEYEa6Csf4xrzNZXpTpY0v3LTPDKzXn6egBlnExbvI4s1VWBzboR0atdK5hBa&#10;tZ8Z2SH0wr/zuJct8EC6l+50PB60vS7d2PZyOlAVWQB+ztykDZn5WWppSZWNpVwk7OkOAHyCm0l/&#10;DDAsWunLv3Sd5T0dQBIlhysMCB1tFoSGVHxGVHkAoD5Vnx6zMl2OlqrCDJxpHwFMQLGNqggN3USL&#10;llRVfx9A6G9nRnuqqkna0TYsSZQ5giG0GbcOnSTSN0SyoewUUPHlRUNLKe4lUwagv2+slxGVFVJF&#10;sZMeESBhaLh9ca6xANiUP6Uh3Zse16AWszw9li/aELD1WTSqo81GWocuTRf6mra1t+jaBXO6i45t&#10;gGjbAYS2QdLGKkC0bIJwseku+tbBjMOCpNWcugIMAWh5ITu3sPhIxWJcpY7NYTi7EInQeAbKRdgh&#10;zaGNKOUO3DvIB2v6SnTAc2TvJ/NkMHbgw9FYrqJtnoKtTQ7OvB2R1HRnI7cUXe0MtrYtlP6H8f37&#10;EQOEbStnydIpZIGkwG2itf5s4TSIkgSKw73aRxD5simDZBShR04MO7UZLuuR8WrEC6ilSxaFDmE7&#10;IHw8m7EuMMYDCNA5Saj6Vt7kC0fWy6ctEyUdE8VIZ4iUzB3TUAyk4NuWic18NvSDLNjnOdyVMwnh&#10;6YGUKgv2eTagqE4Wm6TkjiSSkS4WRUZEBPOcAOY6KpvWVbXCtA92+hbi2sZAQhiqDmcLeHvOZKH0&#10;lZdsCd8sGy9E1zFUHydvFo2hhRorL3ANfkFGxEvOaz5+tVB9DDBCvXjJIP41j6/nDJXXMwfL6xnN&#10;8mbGAM3jq2kD5MVUwBICrPr41fSB8mJSvTyBsPv4n/OI0J1Hw/rIfegz99Gk3h7US+6PKpOrzfjQ&#10;VWfIReRSlxS/DSunC+VJcgZQONE7Vo70iiX5zFe+TfCU7+I6ybfwoXZHusru2M64GnvKvK72spiK&#10;8AsWGvtpz3eMzGHMkSefTsjHcDJPvhiXK5+NpirkqI8/H8sQHsa9etw1/u3XNZ8fg00U37MFydHm&#10;4RmyeUSmbIWwugOg3Akofgbg7RhCgM2obNkFR+sjWvkV/djmM0NcVhYnS/pgi1aeIBW8t0LD4fqh&#10;cgjkQg+h1avCQPZHgqPuouJR8jbV9irwe8Js+W/a1b+4UT/AH/IJ1KmXVH73eb89oSp/sXqaXFs4&#10;Uj4phltJm3kOH8sVYfDo8O9bFdJFvsbgQJZPk/ss5/4qzJRb8Asvd2WeB/h96cUgXtdSssi9XcyN&#10;8Su2+QfQ9h5AH36Qc5zt6xkyd89CQTnE2Ocb5lgbALlVVFhb0eNuCCIoDLPW+T2SZR2mDSsAgHmh&#10;8Tg0p8gW7NTWJgTKJkD4s8aeVHxV8vucRvljdo0cxI799/kDZA00jxy01vPIgNmbkiTH2B5/6+/N&#10;xjhaBmKk2p1ZoK8fhp2k3bmpR8BaxRlY4grTGqqLpZauVOC/dwlt+w0KihPcSAawpDBvZSj/AtDe&#10;Y4lhRqfjiOGqnWNXwMVZtA3cuP46AnyuAJ4rgEdlhSmH5pi4k/fsAei5Q4kB/Ew68TFsCHMv0bf0&#10;4fiydOwiWlYAkrm7popUAGqg60Qb7kQsaSBuPimSEMFYgxmfcowJ4Pl0wlbLxFgb92ktQNcAMwby&#10;ZxgvGSEcMEFFZQq31oY235Y5rAELKF3UKAa2ZA3b+4tB+0DRtw8Uww7BMDNY+vBo0KG76NqHAITB&#10;aJhDxNAhnK9F8H2hbHuRiX08cwwE5IlSDJu+B6L5Jdj8TEeOpgxBx+Oq0ge/sVmVvaUnLW0FsYkL&#10;B1TLb9uWy75PF7CG5k6G8eOKwY1SAc0kgOGvq7KEMtDGFaYXmZ6oPhjeHtmxliDjQbKdfI7lkway&#10;mQ3SWGVtnzdBBsOkL2b2cXrvTjI+hstYDEk7MH/TAmxUaWvM5lULjawhJGJrlBQ+OKV4EfTtbmsi&#10;e3esl61I3GazXd04a4IUQ4ZN9QLgkHhl4zuXQ2pYIfkRhf6dsOLpwu/ggX27myZEJw9AVB/n4vWX&#10;SzRmGrGLScQrJmAXFePmTJvsKsG0xJ35WbrA9fKBoOnXTlf6sdW7NIdqD0ut58up+FZNktfwt16v&#10;nCJvmIGy0ZE3y6fIq2WT5NVyvrZcgeQ0lART2ShO4c8T+DpSwWVUiiSIoekTmTvk7Zk96J8z+P98&#10;PGcIIFgvj+E4PR7TR/6G3/RgGGA3tFDuQed4MLhA7gzMl3sIw6+yPDiHe8nVftlyrSYTriD8QnUw&#10;8jxfkQSRuof8RgX4I+3wTynd5PtYLtQoN/kKve9OCOKLCSVayTxweTQ+dU1Z8g1zy62ESu+YiN3Q&#10;uAIADvAbA3hxvppU8J+zm/StLyfmab6uzhfjFChS/Q2H3wng7aAaVBXhTsB0p3rkc9uZg37Kv/81&#10;o4Ft8B/XDsqSlcw219SmyIoKts/VPaQKO7NgKhV/LvIg5lvdAb+KwK7yA0YGD+BOKoXH3yqjl7b3&#10;uSI5w1d9yEz4BhSjO7j8PMMo4+nSqXIX8FPcvkMjK+XOeirCtdPlKoupVRHesgN2wueZ4fKEG5Ys&#10;GS8Pm4rlJUqRm+hVr3sTjM5rv4eKpUTHTLIxFl0OJ+07wsR/4j34I04+v3Dh/sGc+TiOJX+S1raf&#10;5LsvoOWsDYuQVUqdAV/xc4J9NuPIvIS40k8Y9m+PJigsDBBEtbEdE4AtFAPrmG+uyIiUTSh+vsNh&#10;Zu9EnKRH5clPsxvkS7iB06HI7KJLe7JinpAaJFeZaX4KiDW4dJYQrhFfn3DpFBApnYIixZU23Ri2&#10;gxGz7NZseS1USBLgd5mFw3Va5uP8bM3MzyzeM5X3ADotI9gPuBUFQ4HpSAZIO+gv2oCaDosCHQBQ&#10;C7DTMgXIzDrTNnoy//ZCE0yVBcC1Y6GgY+YJnQzgs/ARPXNfjp9oW/nQgnqzgPTi+7zFEFA0MveB&#10;g9hV3Empc8PcwJgxknIiMqM6tcJyy5qgJlPoKiYWxhQ9CvjMAE6ypgE+E1vUWujm3UiQ64BlmC5U&#10;NkM+b2DHnFIBXfsgzfkP+AGAxo6hYuIcqQE9gw6hPIaJkVOE5rHV3AmjpQEfrjLi//wY4vbHk39e&#10;czU29KzlUVkMhptUgAPwRPS9GXjKVUK4XM5S5NdPF8s6KpK5zFIWo+pYPaRJGkm7D0d47sbMzNHM&#10;WGK8cQ7G1aEKe/dvaWmHQVPZtY4N75SBrLY7ywiCgb6mZWzOTgZYzPj3xsq6WeNk0tD+GDOipoBk&#10;acwva8Jwsx3SMV3soEyZIdhS/rY3NBU3nqQ1cyfK98z8mrn7b6Dyywz0kThIzoVIW3pipJnv1V5K&#10;8JQrxqRTRUcWcXrCIcvBKKHQr5Pm43wyJdTJxuY+2Z1gZirCRFrhJIA8hhbHlyo00N4WKoI5Lh/t&#10;5dDEEfIKF+lnq6fLM36f5+tb5PX62fIKN+zXa2cJljWoBmbJS4DwNT6Jb9bMFFGfX8vjmhmA4CQO&#10;4LdirLxB7vQa+/TXc5sBv4EiLTxidfRmVn95jTqBu4fmc88n9AXwCOAenscGGQ4ai5D7PN7HsPGv&#10;oVzw/PnBiHy5OSRXzlSjCqlJlYt9UwC+eNQkiVSC6nMAIHI6pRQ5mBsqhyAYH0jxkf1JXvIdG9+v&#10;oRStJWtjWaCDfAIZeSOf3zc0X3aN64lbRk/5aiwASBX4+VhV6WVrPlag9w4ENQBIhag+v+uf79s2&#10;gnaSFvmL4YAhLfJnAN5OFkDbqfg2MCvcx+Lhxna8GUf2kWX9UmQ9v88auJArUbfMqyMWFHALYUal&#10;wC/wH/CrhjS+H8+9v1VIEUuPe2x+/wL8XqhtL+qM50QU3IYzeo/K+f6C0fIGoDgLrWUvSpIdZSly&#10;ZjaV4LoZ8mLFNEYTI+UH/PROsuUlhwGic53cJ9v3JZSZ+0QfXEepcQrTgm+7QNvQM5U85rwryNBQ&#10;ld/PVIQHAD4VS3kUA4MTXZCcsQn+2b2L7KDSW8Ssb0kYKgziH34kxGc/OcT7WNzsQ4/7NbSdTVjX&#10;r4pMhsYSgzonWraR+fwRkQor0qPlE/KE/+B9sWdSmeyf28TzWS2LmZ0fHDVQLs8YJ4fgwz6cM15+&#10;xWi3H+7REczDfOH3dQmJE9eACCrAIGSZjrSF5ig4zMSstZZUm5rKNSRnV4JxgcaOvhHmg8l7JsjW&#10;nLCrtxA32npfOhwbZn96apvLjE/L1JMqj4qOhYGeOfNAlgd6Fm+Prrk3y4OuPHbl8wAQywVDK38O&#10;1RdHn9ZTl5mbHm2oPu2mEcfYNgQgY5Fh4wkwu7BMpHKDPG3GwsKUNt2EPBsjhAGGBC4ZYMagB7PC&#10;mO+zRHliZo9LEvb93sR5hkfH8XFXMetA1WfrTVUX8P8AP2PAT4GiHjM/Q4dQPlaVX6gYO7ENd46Q&#10;Vr7Yatsy3LdDaOzCyjwO26CGgiyZVFMq0+sr2PQmS6a3u4zumUXoDXZFxA1unjBM9lH1zBjQW1Zi&#10;ETSHu+S6YQNoXXPJp/AjThGDAFC7I1bt0cxA6vDzai7MInksWHavbZH1M4ZK3+QgQoWS5PN542Qk&#10;llPtUUMo8Nw0f6q0jBsp7jDBdeEameCOYgAAtqby04ZrZIYyw4LBswNPjC/t7VB0x799s03ioBMs&#10;nTRCIpnjdTLWkfzuXQk5xw1GBelAni1XZp5IpvrgPlyMH15PP0w2eVQf9wIk1Z8LOOmeOIuQQ5tO&#10;zGQq+QTJbPAiIV5G4VDRw9pINpDo9XrzcnmxYba83jRHnm6cJ882LZQXm+YDiPPkzYY58vqjWfKC&#10;Ku85bfCLZRPlJdWhqgpfrpjEx1SCK2iNl4+kXR4iz+cOkGez6uXZ9Fp5Pq1a3kyv5/ST18x5Xk2t&#10;ffvnGQ1UfMVyj8XAfY56fEir+IilwyPoM3/x8V02xHdoJ6+xoT0J2J2m2jvTl0F+TbKcAwzPAXyn&#10;q5LlFOD3G7O0/VR/BxF+/wz4HWAJsp/N5z4kbJ9Dfl6N5nYbet310GG2wfv7bjws+/GFsnvM28pP&#10;HQVwqrpTR/1ZAd9/n3cguWNkunzOz7cLes8ugO8zKpkdpHVtRaS+iXniPqreHyY3yowevvAMQ2Tj&#10;SKJFWYSsqo3HnSdT6qBBhYYTXE5gkwK/YDIYKohT+AHu6F3I9Cqg6BGa3r+r2KiTG/MEgvLfUKX+&#10;ZnFxhxHC3ysmyrnpmGHi2rKR1LCv66iIF42WyzOHyEv04I8m4/5LstvdGU3yfBVLuQF8nefoMXPT&#10;BwkhctPbUy6x4PgeJ+YGbrh5730oq9j+KvD7BeOAI1R6xzR2Vp5yEvXJn5yf2QzviCDGAcunFVEB&#10;8h2xpr+SdnaONvh8VIScxv3kENXsF1HxVHxs1Gljd5AP/DXWVTtS4FXiM7mKTOKPS1hkrZ4gx5gb&#10;L4/xla0EZx3vXSLfxyXILmaghwty5HB1ldRTQUXDWfXtFiaewdHiSuXnjFW8GSwGPSytVOVn+aGW&#10;1HM9Xk4m7B2vx98xbKhWvFXkXu3UsqO1scQyXoplrt3FiPmfDqlvJh4Y5HqRKqgqOvTCbE/V0TXz&#10;5fhoHrVNAB6A0MjGHzEAoAbgmdqFwZEFYByixMgxRowdojXHpAOP7aM4kWIEWOlYduHvegDQVG8m&#10;ADEFjrHSGzPfMyZjRNPq4pJkbteV0w3ubVexITPZm4CnZBy/nVCXGNp0ovLz+Qf4ALl/KkD1qI4e&#10;bbAucz89+yDRV1WhQwg/kwJAKr8O9PjOMMUd3bsReeetoYp44VI8qG+FtFCBVacnSi8Im4094iSH&#10;amgomQtf0yJ/S67uwhGVBAL1lRXMCmdhJVSbligp2O/4c5d0pOR2xicvDDZ8DygKQWxXC5hrKEXI&#10;R7PHSj9mNZW8wJvYCo8uLYQ3pyPTaJF3rpgjw+srxYmeXpehpmkHd8wEUGxQousqmRpzCUvMHkPI&#10;EkhEu5dHq/7jZxslhFjKYTh6JDFA7gjjOw+NYIVyC4bMW4WNkrJrr8Z5uJyKswSRfRFE1OJgN5LX&#10;AEW+pxh5VTFi+xxvZoHk1WYS5JNGpZtGC5PoYCPRprTxpLTdxWb/5aZ58op55ys2dC+2L5OX25bJ&#10;662LsU2aTzvSIq/WTgboaGk1h+pu+Vh5vZT536KRnBHyZskw5oKDmftBiZleI8+mVMqzSeXybGKp&#10;vOTx5SQ2wZzXU/qKKEDkPGYBcRdKyb1mZl08as6Afx7ZoF6FF3iN5cJpqCm/0zIeoer7E+OEIxUY&#10;ozI7O0Yr/Ad/PtQXy5+yZPkqPVh+yMQUlvb3F2Rt+5GxHWApskflKmBGsBOe3WexaISTu8pXI7AP&#10;mtT7n7Y37z8VnwI+VQG+A8P/DX6q7VWV3w74jDuo8raR07CVsxmt5hbmgGpjvBmAm4PqZF6Uh3wC&#10;n/BTgHL9gBS2w2lksPR8C34Rb8EvCJVFsJr5sZDbj239Q4xylXPzX0ScPiMZ8FVdnrwiKvXvQcU8&#10;F8UQjHl+12DXhqztyDBskQb1kddbFsr5liFyjgDzw7W95Cwz6d9pM481Y18/s0EecsO5w8jgNUqR&#10;B3Dv7mAgcAU1x6/M9IZQRfX6oDVWYl1kF4yC/bS8R0hoO4pm9agKKMLM4JCfj+yBk7iZ/OG1kJg/&#10;wqzg15Tucp7IxpN4Ex4lJuEaio9jMYGQ0ZNkO9rY7zFM/Yat8O5EKsPMHtyAomVDdz/5jt/9JAKC&#10;HeSM7EPnfCQqTv6MTZEjBJ2fCee1JfTpGJGRTV2Qj6nKD3JzRyJOHfxCxNm/u1gzQzPC3KAdlZ/5&#10;B+2kFtv60+TMnGEm+Qf/R1+WBEatUEK1sZXuFBY1tjiTs6BIt/WU9trtmRl60q76cO35UtnRUmoO&#10;FZ0F80Tr7oBrGEAHmLBdNbPvLpbM0iwdIjnRYuUQK+YcU4cYtrRvj3mHGKShUZpj1D4U0YC/6Gha&#10;ZQ9meR6QkrHcxyrOjqwbRTPTg2Jmxs9iagv30NqX/wuwwx6uG9km4cxM7ZCb6lu6i54NrTYAp2Pj&#10;x9IDcOaoP2sOIKvfgZ/5v45BBwWCwdLKlbxQB2QxdvT5Nq6+4ogZYgcyALp1QVs4cohUZiTjdhyH&#10;S0O6ZJFWNi0/G4fUEplBe7GAN9TW6UNkCxK5ybhQTKoqk14ZOeJHpF4H1uiOHF9KcuWA25E8ifhg&#10;UuZ3bZKtK+dKKm4VXSz0mDdOQBRdKqGOlrIQ9xdlY1+ALMwYDzJFTrYiBNqYytRQKTVUwhQBKx60&#10;1T3QEKYzVPZztpX5hKmnhvlIKluinlAMXAy1NQLpSu6WlYBbP3zmGpTDCK4i1VxoFXjRlSCqL+Xz&#10;5biWqFOKi0kZ4vsC9KW5zAqzOgOALG2yqHZTMbSM4d/c0VQq/IBvwW/bInm2Y6m8+my5vN65VGTb&#10;QpFPWtggUuGthGKxmEXG4sG0tW/Py4UDCc1m28t5NY/FRksjlR7Ap0BucoW8AfTe4PbxAkrMM6gx&#10;T8YWyYuJfQBBAHEylQycwFsNqf/rII2rh+oCAfpCAzm0A9PkTzh5B5jvHYD2cbA8TfaXJspPnL29&#10;4+UnbLP2laXKN8gEd+dGyo8FUYR/h8nedB/5MYsZYG532Q0YbsLo9DM0wLsxKlgd5yGbkN3tQkj+&#10;GRvfd4CngE0B37vKT9Pq/ldVqP68czQ0mWFsefFW+5St7iaoLhsaIU3Xx2seP65l+UKr+1tNuhxv&#10;ypdv+qXJFkBP8QY/oYJdPbTo/wK/YOycQtCy1uLovR+Z2EMI74/hkN4HCJ8QkfoGjbA09Zbng0rk&#10;zpASTRj5s+XjZA+pbV/BRf0B2dvDddPlFhX5LTJlFno7yXGC6PcglVwZ5gonsAGd7yC26r3lDf/+&#10;UzJG7kKqvgqf7zCb3HFkthQBfhtRVnxlj74Y7ewf0ExOUkAcp909DPgdDPKT3bAi1kRHybYM2nqk&#10;aueg4/xB+uCZ4lzcePgzuusLGSEQ0qn00C7fRlV1DnnoUYj9zyeM4HvICyYicg/Urj28p3+GG3ga&#10;xcSfzOl+QMW0C7XEt0ExLLKq5NLUcdIf+k80mvMArzDx8I8Uh4AwcaTgsMdP0IR5tS5FiKr8asiI&#10;OcvM/iJjrD+jY6SCbsq8lRlVH2YD2LE1I1sbyYa2xtFfPHWU43gXQIlZmjlVlGUImnfmZzZUdP8c&#10;M7sogC6KKi8EXmG4WDsR9eAUowE+S45Ve0Dwn2PJowXHzC4SoIxknBVOdgigxBzQ2JrMETuoLDgt&#10;OWAYYsvvYmaLnBRgM+FrRgCfAUBpZO0D+LkRZBUrcUkZVH5+VLYsU5gtKuBrx6MW36tt7cefAVY+&#10;p60AUVWZLETU0bbja3YAJJ9r5Yj9tkNHyknIjTa4Qlhgi2OrQo9hiCchKC8k7EO1wQ2syAuQ7iyv&#10;6ytjmAMOyIzA0ysUm2/clsnzLcdjLDfEn21vioTx5DugmHCgjFaOJ3YG5MbiMBzCHWf39o9k08r5&#10;EsjCwcFYSxZPHi2zBjdIJrO4j1B9bCfIPB9HW3NjJCpUjx24o5pgGKo+toC0bEEsZDhUArUmj6cF&#10;6mCoq/kZK9ARdkYUXZSVQoapAVIZf4jRATIgrqsMZJM5ANBrQtPaL5HKAUlXJdZMtci8qqk4+gKG&#10;FVgwVSGtKkQ5kk9OSC4zwTy2woVQY3Jc7MmzdZHLaJNlxyp5s3WpvN6xTJ5zXu5YTAU4jxZ4przB&#10;H+4NwPdyEUA3u15etkBhmVUL1aUGsONxZo3mvKbaez25Sl6ML5PntLOvx5aIjOGMhQ+IBfdzgO/J&#10;GIjQmscieTquN21untzsl4ommBaNcxtjhNuNaXKzMZOqL0POc86w9PgdUf9P0F1+aiiSH/oVybfQ&#10;lb6Dq6kMPHcwH/sSD8EN6ZFUJQGoD6Ll2wKMMzEl2FfQXb7FqGA3FeAGHFe24kTyGUHs63n+1qIh&#10;3j46T7aw1d0xKoNFRbqmolOPCuB2sNV9VwFqwPCfWaD6+qdDkmUTFJeNWBF9gsrlE2gvGwG+jZCh&#10;twJ+B2lvT0CsPtknXr6DYrOJje9HjT1kLUC/gg12JaT2ECo/fzqKIOzsQ4MDpY5Wch8zvttsR5/S&#10;/j5hwfEUYvxz/PheQP15OLhQrkMmv8344DmV92/wJT+BN/jzAJZDSNyu4fH3cPE4OTWojN8xQLbE&#10;+8lFPP/ULPYWG/Q7tM8vWfY9Q3lxD1H+dfh7v7PFnWrfXorfe1/W4ee3Cz+/H9t3gAOIkwsLh9MM&#10;4Y+gTf2FDew3xJjuyEqX7STtfc68++HIWtmPGcc2rOv/rM+XY+VU4/kRchgi/zkYEn+NGST74TOe&#10;YIZ5GLea41lJcoDZ+i9Uf4e4rk7C5TtJRvOPtLs7GD9twOB0e1GhPF4wRw4PxEkFrWwUHVJX8npd&#10;SX9zYCbWHkZEB7ojC9yjdQA/a7bUjWZWcgkJ2WUclo9GxZIJ7CC2/0ZC9qEd0rf2MgJ521TUHP3b&#10;+4gP8i9rWlsLVanZKLCKpgujelPA5hSnOVaOcWLNseoQBeBF83GM5ljxfRa0t9b8HRs7Pq8OH6tj&#10;YRvJieDfC2Fp4qsBNmMIzObW/KxUfzaYqaroTUucmIytAG8WJiZsjk2ZJRoxb9SHUhOAqWsPYgUC&#10;Q+I1vEO1aNEFGHWtmEX+86hrzUySj3VYzGhbeXK6oMuHKM3RteH7bSE5e2PJ7crMwBldoC3BJxag&#10;qQUtsDWAaI6g252Bf01JkfQvKsCttbtM5u41LDcRcOmG/q6TxOOSWsgdKoIKSWXR+uJ4kRKfLI74&#10;ddkBWPbqkCRlgYNsmL+XbFy9WBZgiurf2Qmx9Qcyms3u+rlTZTBzvyEsVUaRAFWE778d5bop1Z4L&#10;lWlHT29kZw7igW+aewd7Kkh/SUEDGIBpZHd+/hDW5r2Rz3jjqJECNyuMtrUf3n6DEc4PT0Ewn4CX&#10;XSqByqmhAHYk2mMCYrBjasTlpB8k31qAUFlhVSOo7kWCWSGuGT1xz+gFL7AMx9xCFxuZQ0D2KxQq&#10;rzFzeE3K3JttS+XF5oXy+pPZ8vKjqWx8meMtpZ2dz6JCgdy0vrSrVHVTqegml4uoQ3UnVHdvxuMu&#10;PJYWbFSRvBpeKG9GEqaNA8mbYYXympnXC85TjToERQjnOUB4fxCzqLoeyN6Y7QEON2hvLzCfOj+s&#10;RI4PKZPf0a/+iqPONsjoK/vkYTSQKWOoXEZQRY8kKW0UfnHjyIOYTjznPG5e03DDXkxO8XpCgDbl&#10;x8im7DDZhpPGlxgNfETQ0/qIENmBJGsz4LAuI0A+ox3dQqW3Y3SGBgB3jAL0Rqmtr9rqvqW8vKsK&#10;3y1ENg5MgOAcC8+vx1vw4/u3YEq5GRDcARn6MwDwDyRy5wowasgKlm9xr/6YKnM9SpJVVIHLaV/7&#10;oPAJZj7lh7V7QFS0hDErq8b37VtA7zYyx8dUVS9gFbxAg/6EdvUB2+JrVKnXF/eTq/PrMSwdKxfh&#10;9F1ePpQbVwuhRFVyE27lkyWj5Q6zwK+z0EszD2TbJn+jqLhRSwwmedOCSuRJNjcZOIUX3JHTdSVw&#10;CLPbsn/9W5bDJd2Jg/Y3ZDj/gqPKUVLbjhLsfYj4gF+5Mf+IJngPji7bCnJlP/EEv9RlyQFSEg9D&#10;Vj8xtS/Kj2q5MIXcCSq9P4tz5Ge87H6moj1Kl/VFSojsBCS/o3rcQ1W4G63vvoQU+SI5XdZnZsuq&#10;IsxD4MbthAh8oLFGvszLkFG02WFIMj0YWzl7IXHzDRQ77wA+7iY2bKb1yHSxwLqqAbfm88wZL9Oa&#10;/xYeK+Xw8RzacF2hde3NcnECtmuz0Kn3h57iq4+2nRmeiWuCWLgkibFrkhi5JoqJS7yYOQN+PFo5&#10;A4QAnU37BA66+vYAIdWdJZWdBZWdJSBnbh1GfnUomvlwtPN83jqcP9Mq2zI3ZOZnaOMNAHox2wPk&#10;OKYAXkcPf/5vT1pstRTxoSL0IV+E1peNsS5bZy+fCPGjtQ8NjZXOniwxlOoEUNTHJV0dQ0v0zACe&#10;OoaW7AwgPxuhDjG27sT/BUH6n9MqLiJCnNleuZAbagfoWfIEWrjh6eWGXx3kSVti6jpCGE5WGjys&#10;xIvgXOVjWZPB0LacgO4k7oyp8Jg8mYs4MwB2xsI7nJJaPdpgXGhH0pkzkrIOfBzJk75o6mQCVPrS&#10;DquliLGkMgCu6ZUn/ViItNdrLUWpcVKFpY8zQ2YTljAOAJ8NNuDW0AqCucN5Qj9RFWkaThGqCoji&#10;gojk5LCtTsJ2PISsjyLcOgZyMY3DxnoiLiVjckNkBNkezVSoTTi/DMxPZoYZRKBRN6rBLlLPprMO&#10;A87aCC+2wq5shN0APxfp1dVZenviWOFhL9+PY/O662N5s2UlVd5CecWC4+mGmcyU8DnEl+0FM7xX&#10;8+DmzarWAN4rTbtaJq9oXZW64zVHgd7rcSWa84Zq7xWg9xLwe62AD+ue1yg7Xg/PBxABQM4zzhM2&#10;uM9HI9THFeZCQ6Zc6J8tZ6lsDsHv20006Cq2nlMg+g4B1JuYofYK9ZF0bjKRqFgCXDFWxd4+ED5k&#10;sBtZFIB4COOFRE9HyenWUUqpAEYmx8poZFyjsU6aBkjOYdM4F2XDcgbwG6la1sUFyGJI0TuQr32G&#10;o+5ngJwCus/5WJ1d49kGc95y/t5SYN61u+ubYpC6RcqGgcy+BiFxBAA/5mxVM8DByLtwrfkd15rz&#10;eaFyBhXKN/nQQvjcWlr3dSha5mNT1BPSfXdaSP/YBAkiNyKC92Ep9JNdVEi3iDx9BhXrOTPjZ4D+&#10;U5QQ1wdmya0l9XL701F45g2S60sGM5dtkeeftcj95eTysjW9Pb5O7s0iCAeL+3NYyj/H5v4VpgZX&#10;4Uvehzj+AhdoQe/+hPnbdbqd88yrD2BmMBfdd1/AbyWdwHbUQN8RQ6mS2hTwqaXHUSqtw8jhdhEI&#10;vxh+4I8sDH8iMOmPkYVycka1/DqhRM4u6ifX+bmuzunPSCJFfuJ5P4gh6Xf42h0g5OeLsl6yFKLv&#10;ymx+/+QseH3ZsrQ4X1p6ZktLYS4ywGL5JL9APuEa2x4ZLl+kpcqoQDTPzMo6U/k5o+119OkuHdj2&#10;Oinw47rUJ5vGXGX/4uJyDtC7Ct3mVxLxati4uum4ig80lVLS38ZBOWlhpj4E78sgNrzWHQCujkli&#10;6Zoipq49AMAeYuaSIubOSWLNsXFK4LqMpZJTFV0UrSsdmy3gZvN2o2tGy2xqBYAyI1SPmo+ZG5qo&#10;TTCApwvQGVKBGVKVGeOyoo6ZtSegqUCqM9+jtstUhxZUfmyajdgqt0NV4gWJ24VRQ3fI44FBsewG&#10;mA8C5Pq0wP/7GFjQPuPbqY4hAKiPn+e70yoXfV0QQ10HtK7t3bqKNceKTAtLMkMt4NNZu2AESnaB&#10;HQaEyhU5GjF1KvKafKx4cuOSxI/hrzWVnT0A5YaI2YWAmS7wiJxxwzBhRmJDq+DE19y5K6r8hcFN&#10;DVKILVYAW7GOAJwtLa0DpOhqAqI7dbCQPnD+SnGNdqTVsIc+YEVAjC0bNWs2yNa82VwxjUyFKBoH&#10;QzwShnyECrxmtpKWlSkpCdHi6WRFti2mm5h9Ti2P5yTLWAwuk+D4dbKz1px4H3IssmOpYMNlKNXh&#10;UCygBuFi3MSAv4Lsij5YvpexIClnC1xOkHd/qsHzS+HqEdOpgO/1Ryw11s+Qp6snyoulap7XiLqj&#10;Qd601AgESZQbpfJ6EnbqSJVejCuWF2N7y0vV0iJZeqWqPR5f0+6+hET8AsBT1d8r9Yik7fWwAh7z&#10;5QWUj6fKAAHw+2t0b7kEn+9IM2n2bDJ3wmFrwXWkiRa/BKJoKhv47lB8PJFWeeP6EUI6fWAAtu+0&#10;P568Huq4QNq2g7JjbWkCa94Ay31j6cyNyQ8OWxaUjAqVrIVhZgk3w0a0tBPIz1jAkH55WoTMhvby&#10;EdKz3eMKATjIzqg8PqMN3kkVpwDwC8jPb8nOb4FPnc1Doa00xXIAwKZ4TCnjceclVY/HDcjdNjUg&#10;6sep5jCGCOeRsZ3GMFU5z3yCOcJyUrdWNcI4YG6ZTtJeCGaY/nHJWNrHSyQUjVIiRr/ElPQhMrZn&#10;vF+eE534N76TD2qy5fgArK12TJKH+4im/HKGXFg5TK6sAQhXQamZ218ezx4oR2mPf2b5cxnO3wGW&#10;JtdmDmRLP11uj4UeA/g9R9MutaW0vUjlyEO5ztLrdxLZlnGNVCnwwxp9Cyqmb7GsP0gLfATgO+Hp&#10;JSfoQv5gNvhdNwKmyIjekIrjTUJnOcRzdmJBjRxfinJjWk85PKdMDo7pKfvLEuUHwrtOYRayh/f6&#10;Lp7/b2urZD6mB9N65Mnk1CKZktdHJhcSI0GFN4NKcia0mNGA2Uaui80UGAt4HI83XyAadA9iK527&#10;Mu/rFiHtuwWLqw/dHEWGAj/LNjosPAC/MDThREfu9w+VZkecn7Vd+btd4QA6yXjAbw4ighHO/tLd&#10;jOKHpYSpW6JYAHSmLumaY+GShplvMkmFCXw9XgN6Zqq6s+F7WYIoYDNBTWFk6QeYKeBiToee1gjw&#10;MoTjp3h+6nO6VGe6VJiGNoomQ6Vm0ZnZYmdN5WeugIrP6dHG6kCfUZtm9XcV57Ctnr14k2ncjRyS&#10;QOy8AuA1auEwo0BOj62xvgWkbPOObKJph9VhQaKHY7sOv582VDk9lirvTquBpb2kf3mJRsXgxGKi&#10;A5WfnQJB5himgJ8Zx0Yd3CHaE86cwJvQh1Y0grleDPbQwb7dNVGOngS0dPDuJrb4mvlTzTlBBLZk&#10;2GqJJU9HXiA3Nk/utKW53L1SMtLEg0Gy+h4DDAhMEVznQL7sjMQsJzNRCgtzxAuH2vYYQpqhq7RU&#10;wMexYrvmyudS0wi4BvDCCbsOA4RjiTpMBfyC0GH6dLSTMXCkJrLhXMidfTz2Rv6uSGSQ9xhBmNSj&#10;tNf94H2J83bFsj9ZRmQHyegsnIkZ+g+F9lGL7VM11urVLEFqsVyvIvR7Ymw3ebh+lrz5hIpvneLq&#10;qUphvDxfplQbTbS6tE3zauHjVQN+bGgBPxxaNQuMNxN4pOJ7A5GX/1BkNCAImL3Cwvxd5fdiaIG8&#10;GALgDSZ5jI+fY3bwDF3tI4DvOlrfS+Nq5A9005/hmLNMxQqUFsmwqiqpqazmucyRMEDBH8ALj06S&#10;jOwiSUzKoyVIoTWIFo+ujDJ4fUxZPlkg17NlHNGe19oGBxtrFcSk4jVJ8grh9YyLSJCE8DhJJUUt&#10;g1lnMYqYcclhmJ92k+U8n1sB5W38bDtpxdWmVpGWVeurWmAFeO/AT7XFnwxGz9scrzlr/gE/BXzL&#10;MW9dg3nrRswPtgN+fyjww07qfJyP7IVy8ykGDUuRuC2pR+/NPDIlPkSC4+NJcUuRYIjBkQB1EY4m&#10;n+N4cgcD0ztYQ93JJpCI9vE29vVn0Uq/2rdE/jq0Um7tmy+P9iyU69shOW+dKmeZtT6CQ3lzAjGH&#10;AM8mKv/PcP++T47vm7VT5O7YSnmAfPAF1mxSx+IpL0uukPJ3HcXP71R/6+iQ+v3737IUaZsCv8/t&#10;rORHN5LkAMY/2QYr8DuGzO1rNztiKn1YLhHKxRz1B6R9v88iqGguiWTLqmXP5Dw5t7RJfq3PkL24&#10;bR/H/+4QXoDr+Pc2E6W6nqpvTY9cWZmYLQui4DyiDFmfliOrktKk2QRzA1rZUzigHKYKnofd1iAX&#10;DwnFkLezRxCtLp2cN0sPlB7uFCNWqFEMuQYtW78Fv7OhzPxUhcq1O8wpULrpe0gwHL6+2FdNJN93&#10;9j+VX3f4e6rtNXKOF3OnRDF1SoEwnAxNJQGyMdWeHccmimtXLUICAT+1GGErbAbfD/6fARQZAwBU&#10;H2K0OgZUl5qDCkT9WRuA0gaodNW2lorNgKOqNzMA0dXND5CE6sbPpa24hBxTpGq2jmTw2HeWrmR/&#10;hCHPi8LctTN0FzPFATalwtUAH+RnMxfADtAnLfHtUQD4FvT+r8pv/dQxsmLqeAn38REX2lxnLoRO&#10;8JTcYIibAoAK/Cyo/iwc3RlmuklwRJwk4UGWgntrQVau9MwmzLlzFzg6hHxTrdmgiAjHMqcLQGiH&#10;tMaZ3IPOBP90xlgwilSnYux8YvFn64ARpAJAU6oPM+5MSTg7+EEojQ4PlGS4SB0gXLd3x2qeC9UK&#10;gwJrjg3EZ1/QPiE5TZJ7ZEpkfDoB1zkSC1eqR3oGLTE5tiSWTRlYhrMrc0ouDidCv7XbIZXhhddB&#10;B6gDSVqf+aMzweCj2BZOIS9jSmGQTMB4c1SGjwxIJJUspSsJcYT1qCUJiWOL4MM9Zib0ElXAm5UQ&#10;lDXUFcXTY6O7gIpvHuA39x34VckbRVFhvvf6XZsL6L2h0nsD8Kn53v8v8HsCwDxRTi8A3y0A8zQc&#10;uJ8IcP9k2CCZXtePONEmGdV/uDQPGC6llXWS07O3ZOcVSp+SvlJV1SA98/tIYnyGBAfEiItjF6hL&#10;jC7gc3XA782J2ZSrCznEPI8OvJYOvLau7rDlnVTIOjcwUr9UxRjYDW0lZpAZSLOKCKOpRgUxBQ/F&#10;DZiybhmC2oM2fSsEa6XrfQt+yNT+qfjeLUQ2DWKpMTCekyDr8CZci0/hGtpf9biOzfR2HGG24Ozy&#10;e3WcXEwLkvMRmIaird1J1bcWidtcjBv6shXtwZyyO6YAfnE4dMckSQQg3xOg+LIoS84QXvSoJ9K2&#10;EnTOSCRvMkO7PRnt9N7lcu/QKrl3eLU8+X2t3NozT/76boH8RgX+dPko+Qu60fcQqH8dwFJjCWRz&#10;yOe3JtCODipiqZQt9yqxxYfk/1cWVSE38ztuDnIMA4NNjHUGvPeerEMvvhODj52A1deQ3vfj7feH&#10;iqukzTxKh7NBt61sw5L97KB6OYNW+xvcbE7PrZY/5hCkNK+v/Dyb2d+yZtmDgmY3fNdD6OFPkdi2&#10;lv9jiJUZeb0Bso0b2V5m599i8f4zZOjDqQWykWtygq6+HIyOlqNslX+mmNiGrngKxqkR9k7S0Z2Z&#10;n3eIuEJ2doQL1wkTVAV+BoCfBeRsBX6nIV9fpYU/Hhono12CJdDYWyKp0GoJ2JpKNKUCv8HtvSUM&#10;0rIVighjlwQN+Bm1j4FLF0WbilEqlZ4plZ6FDXw+qj0DVc3xb+jDB9QF3PRQgeghfdM3A9DQ+6pj&#10;oNpSjnKFUX/WMuMAVDqAkx6gZUjlZgjwubj5S2gAyxUT7OP4N4xQhxgxC3TxQKUBYBpAdwvEjqsb&#10;BiURKGV8yAGxRY9sx6JWAZ0WSxxV5anz30D3//Zxq71rFslqNq5ZPPkqutGJC8KHcBNPnjxTLgoL&#10;qCpmzmRecKyYbRhh9tmFFyeLu20mmZuFmRmST05nZ+cO3JXR62HMmEweZwgyGSeeSA/877ywjc8N&#10;iZa8sGApxpk3m9bKgxlgiJcfIeFEPmIRFRcbC4i6o+kl3YxsBCeWG87coewhlFqz7LCmYjFHXuZE&#10;r58M2KWm5vL/5GmqnOg4wDC5B0sWC6nE7WMQnnqx0GosIDu3I7NUB+JkG8TQrbkjtAX9tdAKWhvp&#10;yhAY8y0oH+ZjrdRSTJuMG/EIDEBHZvvKcCrBYcneMpwcizUYBPy1gkpv+XjoK1QJC4eh1WXGt7BZ&#10;Xs7DCmkupOTZnFmc6RgVwBV7NamS9pbW9l2rC+ip2d5r1eKq1vf/pfJ7TuX3t0bFQSA3C4/z4/vK&#10;jxOaZcXA/phEDpHmfkNkUPM4GT5yugwaOlGaGgfJwIZGGdjUKP0bm6S6qloyqIIjwqLEBwOALmhN&#10;PaFleMCE9yL7wptRQ6fORGpC3O6KcNyDVsvVhbQ6qETKy9ABjqczANkVW6QgpFhRwYRAEY1YEOkn&#10;9ci/ZuK4/DEGCttZzGwfXqBxeHkHfjtGscT4ZxO8fSSzvX+qPlUBqrZ3Tf9EWatmfyw/FO1FVX6f&#10;YM6qwO9aZqhcZt56MDVQtuMWvZbcknEYs5ZgcNojhe4C23V/bnQhMSkSSdh2EaL+bysL5QqhRU/K&#10;VZtaIY/69ZGr/PkEnL97n86Qyz8ukttH1sjd31bJ85Mb5eyWcRgGYBrx0US5hXLi7sox8nrbfHkC&#10;Af3WmH5yeWCJ3GKOerc/MkHa55ckED7pRZobNvYPO1FpYXixk+Xf4PffB6Qc5XMA8FuClPZibHCA&#10;VvcoJqunAb/TqDwULWYNVJjvs6lM0ap/gZnrQWa554mqPIBW9/spJXJizXD5dVK1rMSjciuk4+94&#10;/08i4zcS55YEziQq9d9og49B5zqDCcIJqr4VFBMrKBTOJybIKWbtZzD8/D0+TKahM4+jGuwIqDmp&#10;wsU/TFzx0vPAtsoawDb4Z+bXhJv5udAYuU6xcgLwG94hgK1uZwmnWqvDjmqKtpGm7R0EmdjfECNf&#10;DAH0ICYb0Nrq2YbCm+suhhxjDAKMaUWN2QYbU+1pG8EHhBOoR2Wnje5XGwcYbfz3dAE5XcjL6uip&#10;SozrT++fP2vxcTuOtqYtfQuIugBjR/cASQ5nyYKhqhltqzEVoDqdPMMxWcBxmgjNaOadXREzeDHm&#10;CcaUtV07Yyh6AXSHSOnYVusgg1VH30JVev93tfd/VX4bMQSdz5awjvBsD2YbVlBfOgWESmc2Rubk&#10;AliruR8AaAvwtWdx0Z7tljvVXZ+sRAjQCVKLc8UQiM9D46KkhDvRkNREAshrJJqAZS94O7lUHwU8&#10;6WXYwNfDg2pk2FoNRSWbCiSXAOVEwoBC7DpIN2tL8ULi5mlhCifQVJzMTMQF84KOAJ8T80a1ObbD&#10;Yt6KVLQoCI5JKemSkJgo0VzokQBrFG8QO+5y0WzHOthjXa/Tji2QGQNQQljwYWvDz/AeT0hrnlBt&#10;XuRQNLwzcZ+e05iLSw1GrFyMC3AunlREFcgZneMj4wDBMVjBryU79xEVw4ulEJS5cND/IUlrxsmF&#10;RzaJbxChv2nBoQU3jlfQK15OgeIC+P2n8lNLDkVpod1VG97XIwqxrmI7OQJi8zDmgRicPuU8Yunx&#10;F+cOGt4z+AHuHlMrsxsqZUx9f2msRkEzeIyMGs1mfMg4aWgYIo31zTJkwGDmqAOlH1VgCb5puRl5&#10;ksaFEs5AOwCWvw8tgmppI8igCAsmB9cHO3BArSscsI7csOx53p0wfvUABDsy1nCHYOri5MHw3Icx&#10;BIJ5FEDRDPEzIRYPRU/bUpkhyxuy5VNmkzuUVG0kLa+m8qMCHEkbPFK5uSiPP+Z6g7Cw4qxn1rd+&#10;QJJ81JxMrmoyPoEsNKC5fEJF9Bvgd6OIVoxMkQMEKW3HUHUZxOz+aZhooDhJSAyT7smJ4pfAzI/X&#10;ODw8ChpSZ/mc3JcH/Ql7h7pzOa+HnM5JkMuElh/BdHcfudPb8VW89ttGuffHR3Lvt9XyxyYMJX5c&#10;IlfY+p7CJOCBCizCSOIeLfC14Xj4DcN/kWjVO5xroxowmiXLtw8ZIFS/d7nQjjlYy7eolSZyM92A&#10;rvcL5n7f46j8E8T/gwDgMS9POQUInQKYf0Oo/wOh8fehoXzHXHYpLIJ9LHAOjuslP3EOTK+SL7lx&#10;XFiF52VRrFQa60keZqNlXH+TCtKk0MlSitv9S3bFBctOAow+x87/FzWDNTWQzdCvTtHqX2ZDfAXO&#10;3h9s5KcB0NGoszqT2uakZn1cv65I6TyxADNnUaiHl6Xa9vbHp/IiZPHrFBXHu0fKCHs0tv8mYRCX&#10;lhpMDqaTSTyPf6eGrBt3HSdkZmxX1XLCEqIwIKfkbLqmqDJUdcfWVRcrK12ATguHZO1/PtbB+08H&#10;WytddZix6SJf+8+BSK0DOGkDYtpUmgrs9DBGUPQVQ2WZZUihROXXo3sCy1CiJfj7xlRwxoCkuwcS&#10;OWRwBkjw1PvbE2K5A9d2ckwCsjhzzb7C0tED92mkeZgdqP/TAGA1AFj/z3lXfdJu8/+1GscMaSo0&#10;gQFk3nbkiTVneOtIwIgXho3utKputK3u3HE6GptKVxjiQazNc2lJZ+HesigRm3OMET+Gf7WdUvxT&#10;tr4rAMJZpRUSDmewO79gI3ydMUhURmIhP5Tyewht7kBK9IFUlU3OLB5cvaS+E669tAtlaCRLOHkM&#10;4TN40dIB2iQcaqNpyYIBMD8CV7w4mSRP5bOyz8QSO5UXOKk7FAj+bKxeaCNTnCiMKaGx5SFwRkc5&#10;wrDib4uNvXKc/ZDcARu+rnTFKyDCLsQeagkbwlWoChZiFjqjDDoICWqTi7vL7LJImZLrK4ty/OXB&#10;Pxtd8vkExJQ3yNJeosd9w9buzWz+jAnla6Roqup7OQWqyyQ8+1BsaGZ+nHdAqNrf1yOZ68FD+5uB&#10;+1NayTe0uWqrew9PvztYV10YVytfkosyG3ebMVR1jdX9pT9gN3jQCBkyeIQMaBos9f0GyACqwf58&#10;XFNRJxW9+8qA2mapLq2RHKriJGZFiZE4AYcxw8NLLSslW2K52yejDghnSOzN6+tgawF9yEn8mVP5&#10;UAV2YrHVxckdAHSnC/CQIJ7nuKgkySacJoS7bBo2YxMqsmQu1I0VTSg1oL9sR6mxk9Z3J0HTO5Gu&#10;Kd2u2uZuGohnHyCnHjcAesrPTx1FdN7UH2cTMko2AX6/UnVf7hUu59i6H2Lx9HlJDJvNCKlO7iY9&#10;mcfFMvPrDqvAl7lfAOOUUKqhLFq9zbgN3WRx8RDr+vsA3jNURs+5iV8jWfDLkUOZ9RIEznji4Zmd&#10;cvGnZfLkxEba39m4pVTLPba+19n63meW+nAseb4skp7MGiUPMPH9ffRAOUFy4b0R/dELl8htOqJb&#10;2J6dQOWzH1CbhWv3OubUnyswdLYmt7eD/MZM8BjPzymkcH9yDuIstJelx1Fyp49XlMpnbG93QTT/&#10;ndSxH5EJfsdyax8LjwsraX2ZUY4FxMJafyjV3GBuHvxCrn63QeYTwjPUw1KWKj4m1+ZiX1cZb95O&#10;Povzkx9QjFwF8K8lkRHDcmoic/AIrpFO0NQccHNRVBcFft0oDMy4JnS5Biw+hOeHycEFnr/r8BFP&#10;wR0chSmoK2E+ITi6NJhZyywiIGZSiPTGwdy+jQ0OypgZmMCNM2F2x9EzRuOLfZUCPX3aVn2uJz2A&#10;SReAUTM2HapHHdpOXQBOz7g9AIkqiy3y20NFpiSqfF4LWo02vEJ9/P805qj8e0aApjl/z6+jv0R1&#10;waDBtjP2cVjI8fdMKKLcOqEuAdiMAL/MpEwJwBjBFLv6bChAjgC2Ne9dW1dcZDBBUP+fHjNAA9Um&#10;/6+jqypSZdKK5VarPGZteXiOpeKq0pENrR3/QBdmfGEsK+IRGGcTMFzmYC+D3DvKLFjnK5HFbORu&#10;+BW99g+s039CCfJLF18Sq/x50f3RKCbIvIIS7kReEo2pYTN9+CRK3cn8QFOp2ibzJE+ESzQF+cok&#10;nuTJcG4mMaydyOB9EpXmBDy/xnJG40Q7BgPDUZgrDnMmL9ahqzTYdZZKvr+eYOVqStwSFi+FuNdm&#10;oGmMJtfUEtqBAfkdShuo7na6FgSt4MDcliddS5Xbav6AM0cGqfIbxvSVVYPycKNhuIwsbD0X6BI4&#10;Z3OpROYwiJ9WSgYFm8cFKp8C8Lu1cJA8VWoNJGka8JvdX17OfqvUeK2Aj6rv5bQ6rKggMFP5KRLz&#10;f4MfTrD/8PuoAsey4BivyMvI2EYgqEef+5Q28jZ2VRewF9s7tEYWkls8itDs5tp6aeg3WCr7NmoA&#10;r7FhoDRQ8VVX1fO5OqkE+Pr2qZKhTUNl3PDxUlNWKwWZPaVnVqHmsSi3Nxv0UumdVyyZUCeyUnIk&#10;gqq8M0soF0c7wI3FFa1VGLIxfwCxGxV5R5ZbzrwGvlAKAjDHLM4vll6005HMWSrgB86syZGFyOXW&#10;9cenD4DbgmRN49yCY4s66s//38DvEwWG5JKsqYVbWEMYO3Gdl6EkXYBw/hspczt7Rcp4Fh812Nnn&#10;wXeLo60LSogT31jAj3YnDAukFFrOT0hte0jswSu0vC+xqX9AG3yahMC1yB0n5+bIgL59ZDA0k1++&#10;mi8Pzn0uf53aJCe2jZa7bIAfb54iFybC91NZvZybIzCanTVMLhOn+hu5MQ+WT5fnU4fKA6JT78VH&#10;y4NuHnIOHfkBWtuFLBzWYpD7pZOt7MH/8RcqwD/YpB+DgnWUcwwzjF+wRfvKzYbEta5ysGeeHK+v&#10;ZkGDooPn5ZdJzE2R8R2bD8+P6MWfqfA/qS6TvmSBlIQim0MXfmjXavl67lipJ1/4BJnUcnSvzGTr&#10;XmLeVn7A8uoygP2I6IgTUUgSkZ5OhVsbgcmnOxb0dp6+cPyQl7Lp7wwFxoRiQ4frTVV+9ZCczzNy&#10;usnI4zTgN7I9o6VWbSSCbI4BFBfT8SqcyfcXATaW/2PKyIi8C6NOWFbRygJ62oZYyePzp8xM3x5m&#10;a8zmdKiwtLm+lDOMqux0FfDhsaceFdi9O/8H/FQAkrVGrqoqNB3+nqEyN2Am6QX2+Dp6S3CXEEwO&#10;7LDBsgH8GMe4sCEmVU5f31wSuLGHMprR/0CHm3yC+IE7RozEHDuj8FAB7Iy4/p/gpypANX9kMQJg&#10;GzD+auWG84MjlBR/tqsOHl7QUrpJuJMnKVoBBCT7I6YOxe0X/Sz8vgPY8xxQrHNl7c2A97TyMEO7&#10;e5In/wzLC2WtvQU2/qQe6SS0u0kk6D6AqMgJIP1kQsNnIE2bCTC1IFNrwZllDhXZPEBxDjbUc3iB&#10;5mBc2MLnWqjSWviFWyydZSb+XTP4t2bYuWuAcjwh42P44Yezvq7m75ZAYIzl/+jKXMsOSow5gmgT&#10;sjUMcInQV3pg2l19Xkx9XiTlVOFK5Tq7sRjOWR7p72mk1hGKrNozQo+Xk08xH97ZLIw1FfjNIcRn&#10;ASE9C0kju4StkAK/VzySxsSBzEwamAK/VxgTvGTWp8DvJZXfax5fT6l6y+9Tm16AT4GfaMjN8PuQ&#10;iT2nAniKqeZLLOpfszh4BAhewYLp+9HNMg+d9PDiIqnuXSZVlfVS0LOchUaN1PJxNWBXXlIpleW1&#10;UgHoqcdhA0fIlLFTZfSQMVJX0Q+eZLX0La7UPJYU9NF8TlWE6s8Z3DVjIId2ZISRQOWcxdw2A8lU&#10;OhSKaMYRvsyO3KjMu+G+2x0JVUcXpFOhSVKSU8JcOF6iUeYMzI2TBSwGVja8ta9XhqUK/N6ddxXf&#10;u8ePB6LVVS0vFBcFfmvZ9r4Dv19ZelwH8C7BszxC/u8W+Jkj4BXWQlfKiA+SGG7MQfGJgB+ULFQe&#10;4URY9gD8VOV3u57FEMqVO0Qs3MCU9wxxltuwix8UGS+j6pukluCgbzZMk4d/bJdbv66QFyfWy9Nf&#10;lsmFFYPlzqIh8hCX5AeT6uQRN6G7pLadJbDr6FgWWDgW/T2xSf4ic+MW//9tPC6vs0z7jYppNdSs&#10;tbATdjGb3tPBEmcXW/kdl/CjeD8eZzOszhEPB6pEMj6oWj8FbJaSTLYRUv2vhFVdXN4sXw7MllOL&#10;muTYwloZz4It38ZUwvGvC3cyFb9OxuJhpyWx7jaS4tFBikgtS6f1TXG1gmpUL3/vXCQPV42V/cgS&#10;f0Orfpgl4myoKwl0SF1pex0Ya3TgRtbeJ1CcuqpW1ZLu5+3Co5486fORUXKb2e9x5G9j0M87t/qX&#10;xBJKNNDAWqYQbTkPxYqq/Cz+ZYKHJuBHS9tOZXlgWf82w8OJ/A7CjLiW1GmjHgGvdpghaHGUsagu&#10;zud6XNO6fPyu0lPAp6dmcaoQAQu0cG/RUUtI5vHq+40wVDDBu68LhiYeth0RQQSIPWFhugSqW/Lz&#10;uDij2OBjLYqX0ECoXSx2jMnE9sbw1B8dsxpvuXTx11R+CvzUnFEZJrw9at6oKkEiKcAUQytaepaA&#10;rboy/PTkbhUIuFlBdXGmwkoitawliHlDAOlfyv5GmR8S5HKGQe553CnOMKA9CfP9jJ+XnPHvJieQ&#10;9PzB9x4I6IoyIEBKmX+4477ancqrHuPB0YCdptqjKpvGmcEdaAZeXLP4njmU5HP5wedoQJHD52Yr&#10;EKRiawHAprM0mY7SYxqD2KlYck8B0KYAjuO5owwlWq+fZUeJ5gl1YWCvpHoduZu1x+3VjEg9E558&#10;S9LXOrggniZ4WZeUp/zw7rJlYj9ZB+l2DRSE1dyNNwB+n/LnFagmFmOnNJsM3RnlJJDRks3rEyHT&#10;U7kwcdZ9rDS6GuB7C37CxaMBv5n95MU0QI95339cWQC/l/D8FL9PA4AaustbGdsLeF9PsYd6DBA+&#10;Z/HxZGS+3KAS/Z2YwznopkeW90Guh81YnzpJzyqCwF0s+bn8uXeFFFGFvTulReVUN0PfAh/zwEEN&#10;g6W2vE769a2X+soGzaMCvIaqRhlQ1yyVJVXMSJAf0s7GI5Ivgj9WwinKzpBcqqtEfz+JY2bVlSF5&#10;IJW9qhKDYNOHB9AdJOVLBVVkvK+XpKJ+mUy7uRQVxoZmxelTfn05mnZX0V9U1fff5y34cQC/jbS+&#10;q6ohT/eLk4/J9fiZ/JE7mIvewEjhT4LS19H+jqXlrU0Pk7TYEGa5UVR+yRIAp7Q7JOdwog8zmLHt&#10;wMbqOguYu0X405E3rcDvQW1vSMsNSOSG4O84UWaMGCwfT+ovj/ZtkCeH1snNH+fKox8WyPO9i+Xl&#10;5mnyYslIec7cTxnB3sCa7TKzwkeY7d5fPFmuY4v1amCV3ILofQeTi5sdHdjoespGFnWfYm/2dXtr&#10;+YEIg0O4OR+Hr3rKDY0vHNQTuIefwRj3T/h7ezAcXcHzPJ9Wc2NWuPyI886Bib3laEu9HIYWdXhB&#10;tWxjez6M2Ic0+KktzX1kLq7dg5G5RdqZSG9/wt3JxIl1s5JYqr7viYF9vWu5PEBJ9GBCpVzPjpSD&#10;0LvmU5Emoz7xoupzhNtnD6/TgUWAMwtFbQoO1fZaKoUHMrdz0ENusZQ55u8vU+mU3MkGicUmfhiR&#10;lLPa6ssCFpuFeGZavGdMNCXRlczhWnM9taEFbatcmakStficNoCo5nvtaHXbAnrtuNa0qNQ04MNo&#10;Sg8wU+Cnpan8/g8IqpZXfZ8OS04FftpUarocYypPEyMTFFwu4oaHpzM0LBdnD9HVNYNKB0sBg1Ud&#10;zGTbapnRjUTwHkZSx/9lDT5YsQswVrk7jGt0wQwFuG/njmrBohYpauGiiiACzaiQ9VgmmdEqt/Kl&#10;pA/EZMAN3a0ZDhVuTl0llZZ0PpylXQxSf+HJPOkbIOchFZ5H33iWN/9ZkuXPEEp8GuA7jTfZcX9f&#10;+Z3K8WBIALrQAKny7SrelM+BgFwdM4exANs0frmZoPwsHlv4z2dxN1KnBeBrYZkxy9JKZjKjU2cW&#10;v5D63hncPSbjRjuZvz8J6/jJgOg0zA6m8rXJfG00d5IGqr5YfqlOPGkdebL87DpJBM6uHqRPWZFF&#10;aq8oHsoeS5fsUuYF0+rKsWSvlHVsHlcNxUwSG6h1SnTPXXl5Qw9ZirpgIeE7M7ko51fGYrMUKlOS&#10;O8lejDafLWPLq+zPaXOVLb3Gd292EwDYoKn8Xs9Q4PfPQcKk2t5XAOD/Br+Xo6n6mP39PRZnZgDw&#10;Nilvp6ForO1XLkMgeJchjerdq1wyc0slMSVPcrLyJZ0hbzpVW2FOkWRB7+nFowK7iaMny/DmEXw8&#10;RANyCvxqy/vJwPpBzAqJEa1slKaa/myKB2qqwLSEdInHbqkvc9m6WhZd1RXweYulALF8r8RYyYRw&#10;GwnHTy05eqUTnhOeKIkhiZITmyVVeaUAYJ6EYfPfL7k7Y4IsOHzYkBG0tJUN9bv2V5PV8V8A+BGA&#10;pxYdGmMDUuoU+K2tQ8dL67u/MopcCX+5h1zyGNrqlURrjifftzo9XFKpuqLUrC8+CZIz4EflFwm/&#10;K5/35c4+WRrwe1DSQx6W5WNuUCh/N/aRLQkRpMkNkD3bd8vqxXNkOy7aFz+bJ1d3z5Inv60QObxW&#10;7u+YJpep4O8iMXuApvcRJqcPSBe8NKRBTo0fKucnDZEHY3HTHlgtD7IT5KGPm9xE1fEH29it6Hk3&#10;WJljZmorP5Phoaq+k4DfaXiop2AonAEAz7AE2Y3scxHUrUU9smUylJXJZCQfQLe9n5HH5VWj5KfJ&#10;uMksrJYrW2fITJRHifYm8gsE+ttHvpVzn62XPJZ206F8yeGf2fgPkSL9D7Gk0oI6UyPPFwyTc7hz&#10;n4okuBzy/kLa2ETYEN7KTQnaiz2vXQel7WV2r8u1o6uyOlrracDvNDZbd7iWj8PlnEqV35nNciLg&#10;N4brZSEt5XwWCflUTpYEG6lc3g8BttYGVrhBW2BJbwUA2mgye1WIkZqfadH6tgXc2lG9qZZTC+BT&#10;oKZHVrYu16iqBjUzPgoUTdurOQqcqPr4/rdA1R5PP2W3b6JxalcMEGsA2w72gTHf58wIzM0B01RC&#10;1T9oayK+3mESFhgr1tDWrCmIzCmOlPGJEV6ERlR17QxpfTULl7c/o1q86EFzMyTB0UABJY48dtys&#10;WiXHBkoSb+QOXYhkZHDqiqtCOv/5Cl8sdaC0HGB4epL5wblugbS2fnKKJ+0scpyLbG0vwg08j6PE&#10;ae4wp5j//cl2cWdYkDT5sCpnQxsKYDVBo5hMcPhsftF5/JLz+MXngc7zqN7mAWSq1Z3NLHC2pQ2P&#10;6tjJPNB5Lt/TwpM3gxnhDL42gxdwBsA5Q4Ei/9Y0vjaOJUoDPLYYfl53Bp6u9hiP0t6md/DlzdBF&#10;fPm6O0+gO+YIutq6SPBcZRl2+x/jgvwRwLdyWIoso11bg536BlrgZfVJsqQxBR+5JJnFLGphNQsQ&#10;grvHxrnIRuIX78+nysOwQKC0yAzkbjNV9cfC459N7+sZb7343uDF9wbHFqXnVbK2/0flx9b3KY7M&#10;j8dUMHAnUYy5z7cjakibz4WqkyulRbhmF5ZDXk6VHiwv0pKSkPMlSEF6vmbYm5eWB6jVy4SRE2Tk&#10;oJEsOgYAfoOkrFcZgKcWJI0yhIqwic831fbXfNyPSrAY8MtIzpT8jHxpUm1hTV++Vi81vXtKP0xs&#10;m4vypS9+ckXxZKhirlkBbaknQTvZZMamhyVJdS4tdAnOPYBkShdHmYE8a30zbswYqG5je7kFqypV&#10;/WkWG/8Ffh9TVW9QwMfnVcu7iopvLQuPDURx/sBy6Rbb3ls47pyK8Zb1cCvHAX6lvCcTiKyM1IAf&#10;SV6xyURYAn4q7JqlwgY4freU9ZQKGEeHe5/F3aHsGJkT6iWrCAsfN26ifLF7q+zA0ur4F7Pl0S/L&#10;5fZ3LXLu09FyesVAMjwa5c5EQqaIr7zXXIY5bD+2vCSoDWuWo0Pq5SFmA88I87qdEY2zi6tcd7aT&#10;Y/D5drLpXYfpxrdUfnttLOQXW2uiLR1YiDjKCSrmsyg+TkMl+p7sj+XIzxpRUlRBOVlIRsiPODMf&#10;ZNZ7eFqVnFjSJIeW1MmXk/tKI5JE/3YfEBPhJWNgXZQzWijS15OpyA8/R0u/HYPTZR5Oshqnof15&#10;MfzMFfJLZGciLAlNYn69kFlsElJQb+XQpAE/Kj/Az9ZNuStbUf2h8KDya+I6OgP43Qb8TjDWmkHV&#10;6g34pTFLm0ybuJJrS4FfNkBk8b4CP3vAj4xe/DNbA4waAOR726hAc8BStb+q7X1b9SkgU0eBGuCn&#10;AUA7KkSAj6OraUXVppfvBZxUtaej+RptMG23DslxhnoWYsM4zIX5vxXXuzWhTBaAmyvWVc4sZ1q3&#10;MyXMyEL8cK4JovKzYTTmyGxa0d8cUJqZUi2q6k6HJYm2Aj9m/JqZJHNI9Xkjojot4As7wBO1hJ/Z&#10;qjgtSrKSQ8WWstuWctgZ8OuBImA5JMr9zCoOA4AnUW+cwzzgHLSHS9x5LwCAF9Hpvj2+cpYB6xmE&#10;36fxFdvD9w6hQvTnThQI+NWDyBMNraj8bGQawDaT08Ln5uD2Mh+Qm88vN58KcB53pfn/nAWAoOZQ&#10;Bc4DqRX3aDbfr84s7ggz+bdmUlZP4i7THw5hNAanrh0gaEOm9qHE7UErnE1Pn00rHM3cwIOFiiGu&#10;Mj74860YXy8baDM3DGbuNCRRlnOxrlaHmdTifmywOQu5MBfUJMgCTEDH5gTK8KROMjsTU8uZeO3N&#10;q8RcFAkbra5yWH7TAqlWzfuU8SizPgH4BMt55cP3eipbXuyo3nAUCL6kyns9FtkUrfAzKr9no6k4&#10;2OyemDxIZlO5VOVnSa+CntKnWBGVEyUV9UoqEr4MbLpKGOL3TOkhucjQ+vbqJUP7N8lQ+H81hL40&#10;1VQjDyyWiqIiGdCvQYY2D9KAW111ndTX1UpjU5P0raqTXswQVRXZAB+wqV+tDBk0QEb3r5MR5b1k&#10;cmUxQVMl5GaUyFiUCc290qWGn6c0J1eKSN1Kgh/WN7+X9MW6rBLlQzRGr0Uh3rICRcQnVH7b/5n5&#10;qervf1d+awHCNWzTV2NksBKKiya2ks36BhZK3xBZeaUEvSnmEucwl9iIo8w4vAZ7YesexTImOCYG&#10;dUcylV8KJOc4CcdwIYNN6obCaKI6Y+UxGSW3saW6WlMuE2lDh3LznT5ooBT1KZctW7bINJIAPye0&#10;6Pzn0+H6jZF7qD5e/Ejb+3mLPCLA/P4ooiyRDJ4ZXiOnyJz5tqoUW7Aqbk4D5TGmBHcB1Gtk2FzF&#10;Hfww1d8upJibYAt8395OfkDloaq/w4DIMTS0p5CbnQMgTxPv+h2d0Hy08NX4S47MjOGmUCzHIMT/&#10;Mb1U9vF+u/7xKDn50WhS7AqlFs31DFgTeSYmEqMyeo0M5fvEaPmJa/OrRH/5Ff3vN/z/xyOD5Q98&#10;AG+y7DmDoevZbu5yMswfYOwqKVaO8DfRwUNQd+C4+oYiSlDKCVpL5mvW+Pk14UeoUt+u40Bzkuzf&#10;2R3sJIj/LxPe6xg2qcvh0C2m7U3l7xi00dMAXWtsrlpT7WlAj9b3bftrS/urWmC1uLCHXcGCAQBT&#10;QecGmiqOebsm+JzQL0DOQOXpcq1qHmlV9Vh26Ku5IICpy/foMZLS598yYOtsDCBa8bvY2bjgB+Aq&#10;FoChM8wDO5gnrfkZ/4WbtifjmSDyXOysXcQVapYzslcH2lgjiiMdxmXtLBSzA1DFAVoLQ1RdsMQU&#10;5ogFbb4VFZ8pFmWGVO6t+qSSyJaCUJjhqpU7jH/a3gzmZmvZAP7K3eEI4HcKRvUZ2l9F4jzPrOAM&#10;M4WzcJreHkJbWHacYeh6GhOCfXzvCNQB/ixS/HjSG0DvSUZWMhXQmsoGdjpV3qx/wG8BP+QCfjgF&#10;fu+A7/8AoLUsZDX//x38uFtxd+lPdRcNqrtCznVhWxzEAiSVkw2o5jIHiONJdOIFMYS97ojao4UW&#10;ZxNWURsGkU87hFzZf8BvFby0xf2i/wN+i7GMmkWKmCI7jyIAfHRsBznAPOs5Q+pXCvyo8mQWM79Z&#10;jRrwewXwqarvv8HvzTRAbyoSt/8Ffi/4/5VTy5MxhGlPHiC7aa8GoCbIS0tD11wmudk5kox8qQdz&#10;uHh4i3lpPSQHEMyH11iRny8Da2tkWH+2v1UV0hfHnXIiEHtlpkv/6krpX1MjwwcOlHIAtAlFSBNR&#10;gDWAY21do+QXsLUt6CXNAOLghn4ycjCB8YDfzKZKmY+10rIB/WQlgDqX9LyxbE8HoJktB3RLMnOk&#10;EFVNeU6OlJI9W56bIdlUZTFwJSfieLyR5ZHa8mrmfWx/38VUKhBUZw1mq4pKtFLl+DJPXV0dK2ux&#10;qd/AWOHzXgSuQ2+5inP0ybBO8imt73gMVQu4IUfyfyjwU7peBX7BgF8EGS1Zvm6yDieYsyyjHpFJ&#10;ch2qy6XKUtkPL29mRipJgFTHqI9WzF8MENbKDkjpT5n5Pf91mdz7fp6c3zBCLi5A5zt/iDyijbwx&#10;vExODMTkgG3v6ZH95cFEbO6H8zqT+vYUQ9FL5Lxchej8ewcr2QvYbQP89rAk3MfS41cqiGMsOU4D&#10;eidxGTrNxXUB8PsB/fESqsBFqJlW4OG3n63y73Nq5PdF1XICpccF9OA3IVqvIctmHdfTQZ7nBQRo&#10;LaVd/jM5mhtBsJyN9pfjgN8eb1xlyKW5CtfvFAuQExHd5ALt7nk+9ycON+tZcqRSBLiizrLBzcWB&#10;40LIujldjz4cuHZEV1q/10YGWVqi8AA8uU7PUrTMxyEpSuUBU9mNoqpbRkjYEkZESSbMCZHD/R/w&#10;ezvz+7/AD8Bqx9FWIMccUBeQVOBnCNXFgGpOfaynATar/xx9jBX0+bOugSXASUWqaClUh3rMABUI&#10;6gKqCjCN+B4rcMEGIDPWIyoWFZKFbQf5EHB+T9dI3BnVRWBuYkVrbcOc0M5EC/9QY+lgY4fqRC1g&#10;aNP5mg5FkwGdpy3SWhtuTMYO/FxIE43Y0BtBWm9Vj6VRWR7CcRQRNsjJPMj7zGVwuIGt2gEs7Y8G&#10;BMlpNkPneTwHAF5AMnOOu8Z5TAoucM7zsQb8mBGeQty9l0HrOJYloVAmAlheNBKmPJkqbRpzvGkA&#10;33TK2RYquLm0vAr8FvFLLvhf4DePOcUCqsBFVhiVAp5z+SVUpahOCyA6i39vFr/cJLa6/blLxPDv&#10;uLLtcrYluR5OYQrDzXSAMYN/N4LhrStrbUMGp0Y6bWUgM6JP0dxuGk4lMoSkMMBvlaby+7/BbxES&#10;q4k9u8uwVG8ZncndO7GjrMjzIRMCy3nlzYe1vKhYSkBQA34K+P4DfgoEaXtnAHzTsLHC5eW/K79X&#10;cLyecR5MrJSzUwfLPEwdCqFy5GXjYpLfU2IVlw3Ai8K2qwcD/yy4k1mAYTF65qaKChk/eLA0Y19e&#10;1rNAeudkSzExAfV9esvAmioZTpVXV1Ym5WQ7DFEVH/ksqvrrR0WYkU7VVloujbh0NwOU46n8pg7s&#10;J0uGNcq6kQNk0+jBsnncCFk2pJYIgz5UhEVSg1tOH4KuawHkcjJfi/Ga64O6pxDuXXxXFykBsNbD&#10;W9vMzE+FE6mNrjrveH3qUQN+cPuWAXzLVWg54LcaDe9aAtc/7x0qZ8npvUzldzLMgzAfHxmbgjdk&#10;HLNHwK87ygfV9r4DP1X5FRFRsJ0sjtvIwx5VpMkNTA2uULlexRdyQQ/suvqUyKppM2Tb4iWydsJQ&#10;2Yez9oktE+TMphFybPVA+XV6uRybSBQoM9snyNpeTCEcirS8h9MHy5OWUfIIHfXTodzgMBh9xSb5&#10;YmcXNr4d5Xd4kQep8nZxwe2BHL7XzlJ+Y/N8nDb3lKr4mAmeAQgv4upyUbEi6JJ2UCysjyY/mf/j&#10;IL6O1z4eLbcXD5KbvFd+wVxhO9XzRYBazcs3O1vIWSgtl/j+O1R0dwlQ2utiLbsgPV+KCZZLZIGc&#10;jmQ2Guwh1wK7yGXA7yTyw48ZN6Wo9zmkdGtI7Q5ehJdjKGxG12TCdaSL87nd+21lqJUls/oAuU/k&#10;6nkAdyWigORW/5ZCxlLjOSuZiS+hhYwl7U2bSvH/H/DTomLTpWLToRVWAKiO+lhbF56gnhWKDLa6&#10;/xwFeupjbQDtQzw+W3ONtlNxlGrxAeBp83V9gNiG7jAI8I6Gv2vF192U2QqOOh+Q3thaR186oNWP&#10;4r1hCuG8K+46VSx+asGw7FiKOKpAxfXVp9ozYz5r3oGcX0DPCKDXtiYMyQ5gx0DFkqiKVo0F8VJb&#10;GI9MrLs4enpKZyq/fEKBN+ARdoC7xBF/Zn5UcxcBwMs8XgIQL7D9vcSi4zyD1YuUoOehSJxFy3sa&#10;OdU+tLezmU+lMCv0Z6PzDvym0qpOVUsOfjFNy0tltojN7SK4PvOZSaiKbwE0FXU04MfjQmYUC61U&#10;a6xmgIoOw2wQ4JuteaTyo63uTx8fA5Cq2Z4LH0eyAElnuJnF1zMA30jmAi5q3c2mSA9zgx5keGxE&#10;fbEe15G1w3v8A34ZshoVwtKGWFlcH6tpe+cz7xubG4De10+GY/M+rIeXDAyykkOjesvfEJ2fQWh+&#10;MRXgA/xeAX5vVCWozn/a3nfgV6ZpfdXc723by9aXyu8xJqU3mRt+SYXRiH9hMvSMnlBakjCsjIXL&#10;Fo6sLAbwywZkUnihCzN6SDVt7fCGBhnR2CiVBQVSmJpKG5wkfQGoIdiE1UOPGdavn5Qwq2uqrJLm&#10;mlqpo40dOXiglFEJ9sztKY20vNW9CmVsU71M6t9P5qI/3YCT8LaJQ0loGyY7J49iDFArCwdVkuPS&#10;R4ZhL9aYkynNnHr85nqlxADCKVKMs046G/4kd3NZjnphG3K87SOwoMdOX4Hfu6pvI5vedcxTVzYl&#10;ydJ/wG9FZbSm8lujwK9PuJzsFQb/zJ1Kp6t8jrHoMNrftDAviSKzonvcW/BTR1V+oUgk+4YTClSe&#10;jqs1FCF0uLeQuD3sj262CEMFcnG/Zsu7Y9J4+Xb2TJlJsNXV71bLvR+WyN9758uzvYvkCTPAv1aM&#10;hNg8UJ4Cfn9hYHodo9M7zNL+nsDNbUyNPIZD+LI/jjwYJpyGxHwNkPvdylT+xNvvWxLGfmDWtwf/&#10;yv2E3P8BUfw0GuCznbC/Qn1ymryY86FdcVAJxJQ0kGvJE+/EAJlIKt4OyMufIOXbDNDP62gmB7BX&#10;e8rr81c/qkE21gcSKDZwsrmDDPRPrq2PzU0wMg2Qi9DOrkVx7VH5nSZm81agl9wkTfECrfDHzONT&#10;UTW4U/nZAnxOePq5QHsxYV5uy+zdDBaFwwdtZRwO6Ge5dv9mgXmF2eDHtOp5VIR9AJ0JgNEaAHAp&#10;jI8YPUPAT0taA15tALa2VGaq1X13VMX37ijwU2CnA9i9A793AKh4eary+2/w01Xgx2lNFfgB13I7&#10;jo6q0jAdaadjSL6vKVSsSGSz+VLAvNuewscZjwErttltqUz1uPHom+qKE+7q1gb6SGW7yezB+bJ8&#10;NCYmzH/9cV830ifykurViqo8iPeQP76I7kF4lOIhaoehiQVRtvbk9bSqzwmTClK80jBR7MKSo3MH&#10;T8mHZ7OJnvogQKcBP+Z4l4K6yzVi8i7jqXeRWeAlNrzvKr9TXZH1MC9U4Kcqv5XMifqmZoqvofl/&#10;wG8Kv6RaWqiqT9FbVLu7iKXGYsBvEcD4DvwU4P33x3MARg3gceZouIFvz2w+PxnA7I/WOIZ/152y&#10;uCNVYgL219lwALOpCjN4MaPQ9jnA5tbXo0TX0hM3K30qnSL5CFnWamIVVeW3BnPNFY0K+GI4cZwE&#10;aYHjNwZ520jAbyjOL/3i8fwLtJNVBSw+Fgyl+kPhMR1dL+RmRXBGK/cWAKcy95tK5ce2V6aryu9/&#10;gR+LjlfjSuXuuHI5MqVJZlXkw5+LkARE+2k4eYRBII/qHihBmGLm4PCRTOZCIdkopblZUl9aKiOp&#10;5gZQ/ZXS2uVSLeYTjj0A0BtaWYbTCxtcTF37YhnWSPVXhdvvUNpe1SYXZuVIVUm5DMANZgwB0VMH&#10;NDKarJEVKBm2Tx4mX04dJt/OGiNfzyDGdFQ/lga1tL99ZWIFgIoH4viibJL8qPpYhBTipVjMIiIf&#10;e/UUN2ueo2DZgYZ5C8/jO/D7z8KDZcfHbNRV27uMed8yVB0rWCYp8FvLc7wdTfXh3ED4Z+5yDvD7&#10;AvBr8ncii8VDomOg2dDuByag7aX1fQd+FbR63xFYdBPX5r9qC+Quy46/m/vKcXJ3DxBm/jvLi73D&#10;m+S7oY2ye3iVXNzWIld3zZDbu6bL3W2EFn2MFdmKMfKI0PjTlelyvTZbrhJsdJ/29yF8v7+GlZLd&#10;i9wQnfBrjFIvdWPeCwD+YW8OodlR9pLitwcp5ndUEgr8DqP1PYGpxyna3lOK5+frQsHgzlLBA24s&#10;rAnI2svgLY7wdiQUKkhWIWPbHoqDDW3tb8S+HsTP8igz2+skIF7qX0YwfV8iJjE2hX2xFlXUNV7/&#10;w2yOf2HL/juAd4yq7xKehtexZjtD5bcJ8Muk4+mMH2cHzA9c0Pc643ZiQiykE/JQS8DP6f02Mo1Z&#10;1zW4uo+Z3d+kYNkK+BX+60MppxKbwrWyHhBS4BdHm2zQTl8Dfh/q2sr7hJl/QPHQmqWEZt4H+P0H&#10;CKHIqCrvHfip2d+7o5n50YK+bX3ZOgOymuqP8yGfa80cUJdrWpfISgN9E7ozQ+nC71zKaCcPVVFB&#10;jyyx5jp2ZXFjzUz/Qy0Taa1rwLZYTywxlTDR1ZZe8b4yGbL86lH5jG9gIkAzMoCsrYsirQOUqHRM&#10;krtBJfJHJulLIJUzoWaWJDraBThLqwH5YVJGbkNKPJFwlOje8PyKAcDNCMh/I2bvKJuqU1Rzl5CR&#10;XeNcoZQ/zx3pnKK8MPM7gxfgaVbtauZ3FvH8Hp7Yb/v3l4G9SrDLMZEm2l4FfFN5YmcCUnPUhhfw&#10;ms9maTGr6mVsZpZQDS5gvjefzZQCPgWAqvJTH8/ml5/NkzSXJ2k+MwAFmvMUKZqqbjLJVP3p8TXg&#10;R2/vziwx0cZdcmh7c3iys/i70bC6O8BON4CgqcPcz9awrcygYtgE0XjZ4GRZzpxqLVrUJXXhgF60&#10;pvJbgtfctOJQGQ34jc70k2YqvxIyHupCXGSQn50ch5P3FF+4l1Rur6C3aMjNqDpeKeAj+lCgULyB&#10;5/dmGqRm1fZOAQDfVX6A3zN8427g1rJ7JMRlJFDdWRwlId4PRZIUxjJJAV8KM40eDPzzUmKZ82VA&#10;f8nCX7NUhtXXS10xszuMHFK7h0ofCOVDy0tleF8O4Febnyv1VIh9oaQ0cEGNboL0XNST9jhXGiqq&#10;ZSRGCKP71cnE2mokyvWyEWrH17NGyx7avR/IUP6aKIFNgN/6kf1kAfK6KRWFbCDTSejryRggFeVF&#10;vBQgYywmSrIQ9+Fsdwep4o20dXhP1B4YlmJRr/Hre7ft5XNrmQMuI7djMeTxpVBbVrHoUG3vusoY&#10;+bgAd5LUrnIx2kMuRHvJNtxd6rraSTKxBqryCwVkFfj5EQikwC+SGWgFFecXRci7iKK8V0F8Z3Wx&#10;PKgn3Q77+duA4ZWhlXK4uVwODKC1xXfx8dfz5e43AOD2iXJpDTQRkvIujSnXJLzdZtlxfwA5yLS4&#10;L+F/PsaF5eFQAGggi6nBvIbQj87DpTtPfs0RZxs54GInPzLr+xb9+Q9sfH/v6CxHUXiomd8ZJJqn&#10;CTC/gAfgZUDqDIuSQ927yJcR/rKWAPTleC8uS0jEHTte9qP82NeL8CcyPo6UlcqumFj5jrCwV9MI&#10;V8JZ+0R3b/mda2sdlc5huI2nKDqOMF5ap6ctf8CvvUyhchU+7XGMaz9CZZXJTd4DE+L2VH4utLzO&#10;tIpmkIZd2W6a8+j0r/dlOv6DNwC/hxQrN+EG7mIWVvKv1lLBSGgaQLkOoFqM7DSa5aAJ1DBFD1Fb&#10;U8Xja83MT4Ffa12OnvqYo5YfPP43+On/F/jpsihRYKfmfPpK0fEP+OlqqDPQZjh6fGxARWeMnZYd&#10;QUulubkAXwItbJxkxiSKub6ZuFD52ZJO9y9oLh/o0/qaGKE3toTmYi4F2K1NrY2U9WjLZzZkEWzm&#10;LKb8LobYt7XjNTLmNTNwNBcjF0sJTMX3MD1UHAg0s/S1k1aDMPTsg69ZGrGSnlRzXrS9JQ6esgXr&#10;oEPc2f+kTD7Nm/xC92BOEO1vgFzirnGRdfp5LtpLfv5yRfEAAb1jLDq+RDS/HZ5VunKGYYtUw5Zm&#10;vCIqK9oKADZbgZdmyWEP+NnLUs5iVQn+A3aq5X0HgJrlB63yAs18EB4S22H1qP6uAsOplPX92SpH&#10;oeP1pL/vzC8cx5Y3k/lHNoCbQXUYgyrE2Yx4O1bzutp6RFy6yFrcUlbB7VtJvsSqEcz8sFRfAu9s&#10;GaC3mIt0AR9P7h0sY/IDZCzZFv0g3ZYQ6lMWRti5vQ4uuzHyDP6Ymve9wqH3JT5xL9Sh2ns5GTcX&#10;zWEzjHvHa5YeavHxClmTIjwrB+e/xvWVC9MGyvzyPMmHyBtMZZEA8z4MSlEQb/Bwbi4ZLDtief7L&#10;2Kz25gIpzcuUxvIyqr5yqj6cdFgEpFGZDyikuoMUPYLwqIHM92qJM6wjAKc4JUWay8plaL9KtrWp&#10;0pelyEDmhGPRCo+o6ivTG2qY7dXL9qkjZe/cCbKXRL29LWOhXgwhPpIw7LGNshje3LSyHJlENbWI&#10;pLPpGBsMzkyWUlQ8fTC0LaIDyGGDXkoQ0EfNeaLIzMrEYANn4yBaX/6sQHA59JZFlRGysDxMFpeH&#10;y2ra35UA37qaOCoicm6Zq14lK+RiuJd8yUyrsbOtJEC9iqalCwEUAhPSxIeNbxCgEUU1WMjAey0W&#10;/NcbmJvi4HOf+eRdgoseKBfmIaVyB0A7ydcuj6uTv9aMl9ufTJD7X7e83fJ+PU/ur8K8YCISsUn1&#10;8nzKANQ2hJtDIH6MkcRjWt57ZHs8AkBfcBN4UVVEh+MF+CFhc8W8lI3vL2wKv7M0JcPDWg6h7T1G&#10;hMMFVR2i6b2Ig/MlNPLXccq+SCb0MX8qNtyOdncnpxe+4pLkVNmKHf2BvuVya/xoOcCG/Qiv30kq&#10;9/vDG+UccZx/4iN5ldb2Op6AP1JxblGzRYqNPdjAfWpiKCfYJF/CVPgyxccJ2t9VLFkyKQC6uqPS&#10;8goWNyo/R5aX5ixm1HVhjyTP/YM2MhNe3w2A9B7uL7eZ+e3BF7GB2V4DFdV02s21CA/mAZbhOjpi&#10;pK0PJ07lf0AKpqjQ5jrVokvT5rRjUdFO8f1oa9tSFWoTc6mjy9yPow09RodrTQcKjI4CP7XgAFR1&#10;/pnpqbmeOm35u+04Ogr8oNFY0PZGMioLZO8QBw4V8v5NIrDJ1MCEQDVMVfh9PgCktdWMEE7wBwYG&#10;EoDYohFjiMmVobKWTJmZjeSGe7Hk0dfHBVotNtjwAoY6DqZi1BG+IOMHm26O0iHQTSxIaWxVmxgi&#10;BdHd4JOF4sTsJV1xcekNZWQ7C4/DDF3PQHlRld5ZZlAncAs+jwLgFgHMFwG608hkbmElfQvjxDNs&#10;mPZRAW4kwGhxeZN0snIXe8rmZDa8A6jypuHoMB2uzyxoKXMBp/m0vGrZsRggW6gATjPjs3075+Ms&#10;sWEWqKG+qAqQWSAvwAKqyLf0GPX3HVCLOECidpZwNnCebHC6Qj+IBAxTEHmnUV2mMBOMYAvmCBFT&#10;X9tMTHS0ZGRJgnxCEPSaYRmyHvBbj636MuIgF9UrxQIOHNAxWqrCZVwvfxnZM0CGY4Pfl01kGeqD&#10;DMK8gyx0pS8D7itThlHxYWDAMuMFBqavsEt6Ma2Si6kM2svbxLVn2Be9oPp7NQNVxxQCdiC5vsKj&#10;7yG8vp9GVsugzCRJZdAdiHogijdjMHIkP2hCyVzwcWGhtL1JUowtUi82mFWF+RrT2freBQBbvGRz&#10;QfVGdji6rLeMJv1uONkndVid11IhZpFzW8wscBCtb33fYikryJSaolxa4z4yVH0/F9p8Fh0fjWqS&#10;b+dNlB8XTZV9c8fLT/MnEUA+WLaOaZQdkwfKygGlMo8Us+m4HS9DEjgLy/zxVIENOIkUB/tR+XlL&#10;tieB78i55lX0gDiOW8tAAogGxcu6ZsANK6v1VIKqFV5RHSlLKsIwY43Azy9BQ3lZCeVlcQrgQGjS&#10;FXh+l9DC7iGFr7+DhSY/OYHZXoRaeEDM7habCtcvHsPWcMmBQ/cxld/N5mL5q7GIxUeJ3MCO6h5O&#10;OS8wK3gwrEzOY4F/aWyF3FuBG8+XC+QSG94zqwfIrfUj5OnHE+QRri4PGTu8moHN/ZRmeUKo+d9j&#10;60nNY5ZLZMFTbK6eDkOlU9mT5YKPXKZKOoWhx+8u7TVnr6Wx7Ifq8hvpgScIuT8L/eYiypcLcAJP&#10;drGSCz4d5ALzpYuon87R6p5AQfUzcQuf075/gx/mN0RWXm2GHE8AucydLC8mj5ATeSTZBXnKZRY6&#10;twG/GyQQXo/wRcMLmZk54lEyc84EMktERHCW2eI5LxykgzrLmk62km9tId5uPvB1QzSB5TZUoJaA&#10;QATc1s6Ahdv7H8Lrc5MbXK93iay4DlH8R97Hw5n5jWiDiSld2hoqpTk4/XTXboeBgAE+foAEv7c2&#10;Lb4WnVk7lgh6aokCFc6IgsaARYURYGiM0sNQublAim6rqygw8ANpl7Wo7HQogHTowtTRtLiAqI4i&#10;P2vaZypHgFGfIsUZf8kURj8OVG0ZhNT3YYkXSbFlAO3HFvK4I9VqWwC6HcCphTCiNemOfgSN9csL&#10;obEKl6XNiTILs40wL9pu/XYEGVmIPgR0Yzbo+q78nB1xjA/sLF2gCkWjmjHrBPilAHjpDFTDmEG4&#10;os3tQolZhLB9M7kJByGVnsIK6Wp3DrGBVxjE3+AOdplt0QnW5b917CwH4RL9Aqv6GyqytfCI1mdk&#10;yKy6gYiU2bRwh/DXM5Iq+D2jWYeP5xcezxxgCgPU6Ty28DgHvo9qbedwd3pX9c0lkFx9/PZY0yYr&#10;GZw1oMn3UwUq6dssliDj7FylGheaQIwXnBDpe+GqG4LVeAKk5zS+vwd3shgyf50V96itoXgBkIsx&#10;D1hLBu46hvNrMNxcP4ygHMBvYR2gDbdvMQE608tDAL8AGVFAgHuKl/Qi37eYN2BEJ3MJIyGuB3eV&#10;bYQtvZg7hAoPA4MpitPHI+TV19Op+hQYEl70AmB8ydzvNQL255MhNpPh8HwCLS+t8TpmVn3JQg4i&#10;IMmbIW0grtZBCLS7s1GPC8VHj+e/hEVGT7wSS7LSpLpnrgwog8sHJaYnyoeMYAwoWUBMQhQ/sorF&#10;BKeCCrEAa7EwHEbqUIn0V9w/ALGykHkdwDeALIjBmMnOhtKynA3vjmnD5YfF0+THxVPk54WT5ddF&#10;ZNxOGCBfwDv8YsoQWtXeOC/3llmEBa3C324RM7AZxdkyEMlXTwAoHxJuAYH2GbQW47JD2aDnylrl&#10;3sI44ePBRFOiotnIpldpfFcCfm+BDyt7tr3rUdPM7hkoc+M7yg9U1lciaS25uHcHMlu1NYTw20XS&#10;eKMqIwNV+fniTBPAfDMUqksObegmUgNvk8P7eADWYMNwaB5TKTcHY0QwCJsrFhePEP8/hop0Ewni&#10;M/z9Xu2aI5eWDZDTMyrlDm48j2Y2y/Ppg3jdkCxOZYTBeYae9+UkZrmYSzwZTfIbqWsvqnsx7qHT&#10;obo6w1zvN8KLDgN+35kZEV1pAfgp8jMbX4jJpxion/dyhRXhQmXWkZQ0D7lKW3qF1+oiyYYnkFb+&#10;xiz9KIFMfzLnPcos6lJWgtyCU3mGHJWTYb6MlQA+5oUPeS6ehHWT+8jkzqN7Pg8F6GJYF7nGdvg6&#10;AHiFed9FbwLT/TvJxq6OUsgCxhumhkPXt+Bnx/zRkm1oNC5JnZC4uf6bthc993VGK3917ibXAL4D&#10;nMlofse3M5F5tLlrzE1lHuqUAK02YmJqorG3UzESeszXTDFaNQX89W1tWCRAFIbGY0++jykMDivo&#10;ZCZcj/oUHAZcn0YUKXrM9pXKQx+6mx4AaATwmaEcM6cYUUYFOkoKxzirHde+EWDmia9ARkKq2GOr&#10;lQU/spSbfihLVS2A2JxNrQO6ah3UXiaoOIwx421HDINDeyOpySFyAQHC/IY4aRmAqzmxs46YTlgw&#10;39RDhmiKEa0lQKfvQOsLl9nU1VY6UJWbsEVvFYXzQyy5CF1hzTtjUuCBzVQeoLaabd42QpH3hCXK&#10;L5TS35Pf8S1l87ckun0NqOxm5raDUnU36P8VFd5OtjermdltYL7UUFhMmQzg8ER0Y+tSjTHBKDau&#10;4yEgj1MpUQxMJysAVGYHgOB0+vqZ/NKz6fkV8LWwqp5lCCePx9n8/ZkMRGfyPbN4EqfxZCmKy1ju&#10;FiX0/0lWNkRWtsf0FJNVnqBALL2VBVaqAj9e9Gi2xU78H8Za+pLAoHzD1Eb5iPZzvdpMsvFdNxRZ&#10;m6r8+vXg4o6n0omSKSVBMpkndFxRpPRFcVBGjGNmUCcJ7wJvkDtmHAz0fpiCXpwykKqBHF7SwF5j&#10;TCmEj7+eilMLFeDLf0DwNbSK1yw9nlIFPpzADArg+3N8DZkMCTilpEBMxcCRdiqUEUIIy6UAzCKS&#10;iAFQvL0CZkT5SJzUdrUGBUYV/LpCgoVySdErignD/CAfdk2FTMDMsx6QK2SrpYKLkvi36lh6NNAS&#10;98JfsV9RDhSfntIER6+FUJ2Vw5DS0WJ9Ph1H4/kT5KeFk+QXgO9XPv560kD5CuDbOba/LCQPdy1Z&#10;xXPwyVvLIH5FXRGteg7E7yQpD/Uj29hVcqh6UnE3GUBlvH5QDooPzA7QTG/gxqLMDDay6FDOzcsq&#10;w2UZio7V2NYvr8TOvjKB4CQPmRXbUfaQn3IlCuYAFI5vEPEPcbGQ/kmBkkV0puL1BcWz8KD6UyFG&#10;3Zn5pQMqG4pTATtGCFR+z3DB+Xt0lVxpypYr9blU2HW0sXXydEojErYGuQWl5fGqMRiZjscgtkKu&#10;qLneRNx4ZgylcsepZyapezOGyHN0wE/GAnq0wM+p/l7TDj9nlngN4DpHFsYpN2c5gLXVERYPe6mG&#10;fiIP5gAt8FHmgce4gZ1EhXEBQLoMB++ynyfjIE8I0p5yI4DtLKTka90BMqShl1BlXA3zkxtRjIxo&#10;9c8H0+ZCY7lDHvEDZp6PwzvLXyEe8jcfP6Iru0XncQ1Fx42wznI71FPuQEu7Qzt9DUmqWqp84uUs&#10;BdBYfIicdSG7txPJZo7MH23xCEzCqccTPb0b4DcVq7ib+Dw+wkLuJjK8o9jvL2HZMU3bXOaR37He&#10;Bhkpv1+woQ6bYlMx55o3gxhs7AiXDxMHPXuAzAbKmK05aY+MkxgFWNlBILamemMrrU/laMV1aK98&#10;QQnPMgN8zOjiDMELE5aa5hCPLbCcN1Nee+CDHgWTHuBpRGfn0ckTFVOSdKDSS+FmUwhlKZAxgvLl&#10;tGJW2REgNMF30hwZqykgrqpRK0tdqcxCgcV8fg5Lysm4c/vR3toB1joAeVt+nvZINW2p/sx4jxq1&#10;NyeACQoMVmQ23Kxa9Ugn8hEHiI7QXNp36iJumFiGInHJY32fAiL3wTlhJui91NBQVmO6uIk73ucw&#10;0b9Bt7sH76/vQfmfmbP9AMn4S/6Nqaz34yhRDWlPjUB/H8CrEoXFcKQm41luTOIJmMwvPlXj3sL8&#10;TumIqejmAXrv6C0KAOfw91TlpzE8MAYQ4SC1UDpP5Yzjz0N4whLa6UlXbL2d4PLYQzNwheke4OEr&#10;4Uje4rnrxPOkh/AEt8exwpgZRnp0kKznYliLlnYNS451qu2l8luMocFCwE8Zms6viZGJRQHEcBD5&#10;mB9Opq+X9MZnLRISeDRbtkQ80kIdu0kCd7rl+WnyYt54eYIu9zng9xrr+le01Gr2p2aAGgBUHD8A&#10;8Qnh5Le48FQw9lYCtiuxakpLTsGi31HcGJqHAFiq6uvOILoHHnI5aG3TuPAzoLmUYohZg117KTkn&#10;RQlRkk2rXAYIjmcTO7OhQkah0KhmrpceSJtIdZIXHiZ10F0qUtMkl6VBLaDZlJcmE/rky9qhDbSk&#10;1dBaBst388bJ/mXT5NelU+UQ57eFE+S7yc3y48zR0FbqaVPzUCbUMcbIpYLrizFBGQCWJ1NxVKmD&#10;dpFJxZPm1l4ySYarCelESFGOfDQwUz7F429df7a5jTHyURMtbk0EoUQRACCtLxve5ZUslHKCZXhs&#10;J5ke6y5fYmd1LcYH5VAn+YkbzVRkW4OSA6QQgm9sNODHssM3LlUDfiHM/DIw0NhSnUerWyJ/k0/8&#10;GFrOrQG9WF70lFsDC+XRMOJCJzDHA8jujKiUS4SYX6MyfEgl+LhlsDxSrxdg94QK9zlA/5Rq7zlk&#10;87/G1BF2Xi73h1RgKluNLhsuJ7O/e4kEjmNYcIyW8Dc6jBNUR/vY+P5ItXWICuM4W8VTeP6dJepU&#10;VWOXqYovM4+6CuhdDfCQG/4eco+W6zbAfoW502XF06OKux4OCFHxXqflv8as81asj9xjgH+PSNW7&#10;PCe32H7fRvN8L5oZXXgnuRXiLjcDOzJ26kikprvc8GNJRHX4KRnT+eZmJCISVNUVI2Jc2N0IUXci&#10;riEXAnRnriW3f38gU6jUrgaFyt8wM+5CzTnJDXwxHdF0ZGNzmYevAtjGu9pLuDU8OZIV28KzbUvL&#10;rIW1fluysI0ccVjh9TaHW2eKtM/YwkRsAH9LB0sxgztnbG9GxYWhCGMLB1p+x65uVGoWbF7ZHnPN&#10;GtHmGrIdNlAcQGZ9WlDhtPjZ9KAOdaRS7cGSw5XfI5Mo3J50Rf4k5xmQy21Npe2CoYoT+OLIWEiL&#10;WFttfqawCBIkM4NlIJZzkyqi0cWT9eKONRZVoTEVqjEKFnNVBdKtGdmZkkJnK/bkb7dnRKEqwVbu&#10;eLt1pN1yoWqyRxht14U1OdVTV4iBrqzIk5CTzGBdvoHkr52g/x5e/F95wf+gDz+CpvAYeuBT3EmO&#10;of7Yj+Z3OsPoFMpie0DHmuoriAquHy4NY7CUmUIlOAPezkxFcmaGtwjgXMb8YAlcJCVnW4xpqpr1&#10;KXKzmvupx3lYCM3jawspmxcyI1RUmUl83xAME6KZAXjCYO/Ai2rBUNQBL8Ju3P2CbDwkEtODSMpw&#10;Xwa2HfhYV8uARQLC+XHV/4Afel6oLmrmtwgnl4Vq3oed1WzmUlNKyCcuiZCGxG5SQ/h5jn9XCebu&#10;EcqWMRZXlG7OwRKMhK43b6DTU4bK3/NHymNcXV5NgRg7VQEe219IrK9mqFaYPA9a4qcYnN6cVCvn&#10;J9fLPFQDfbCRCiVG0AiKTleeR3/eiAE8jzGBgVR8BBERw5lExZHHfK2U2WBVLuqPVLiAgEE2g/A6&#10;XLQnV5fgrVqNHX8u/14MpGNoCvxbRSxD+kFKLsBkNp9KqY4IxkFUffNq+1CZVWJDXyc/zB4jB1fO&#10;lN9XtcjhlTPkz1Uz5MC80bKXanY/i49NAyqwnSrCRqlZlrKY2TwIBxIsn9bWFUhL71RphjqQB62g&#10;B9vPTJ6bchLuVlJ1rWHushGJ27r+yNeaEyA70+bWhkNuZt6Hbf0Kqr5V1akykdyOsdjUT431kG2h&#10;bnKFCucC7d6vMX4yndCooXytOpuNN79/97hE6cY8yJdZaHfaxTTcTtYSW6nA7zFJdk8GUfVBV7lU&#10;R4g74PecpcWzYYQRNWFJVa+C33Flpoo724T5AQuOh7S3z6j2HmEx/xfniWp3/5n73cRZ5YFydJmA&#10;XyMA+gYQfJKtVB5oj6loDsEdO4v33s9cXPvbt8fVhdxeKqCTVELn1LKDMcZVXw+5Qjt6GcC7SPt6&#10;iRzo62x+b1ClXQzkPYPdlQLAW5E+cjvSV66j6b0I//RCdyrACFrlcEWSdpUrtP43yU+5TcV3h2rw&#10;LlXfTTqQm/ybN6n8bnETuEyrvINZYxEeg/5ujK5Ib/NE2uZG1eYCdSQBi6pOXIOq8puIxOssy8mH&#10;ODTd42c9xXtuYWtdmdrWSGZp68gKqDyjCQALtsEM2BotL9dfG8CvDeqJD8m8MaQqtAX4lS7Wnt/b&#10;kufAnhtC+072VFc2zBltxYaPbTozhuIG1oHkQ9VyGjEb1QLgtChgdNkY6wJ+7eD6fQiZ+t9o7rUM&#10;oLgw9omnA/WkWuwNlzQbNUs3OgsHxgz2zMRVBWfGeMuSCrw1VW4bgNeb0UI+VmH9ehA3URQmA3qR&#10;7dyZwCbmgQYWFqTM0YLbYpMVRLYJra4FEa6umLiEE3tqTBxtq/YIr13Y2LoycLfClNQMY9D23Dmc&#10;iUB0obdOpr1dzqZlD+TOP/A0u4go+CrWPhcxL7hAhsBF1vGXaJcvsPk7CiN9M6ao5RifuoHqDjzp&#10;Yfxi/Zm7TaTPn8VCYw7ANUcRmfEZW8wQdRlt62KNltdaA3ZLsAxahiOMAsJFHAV+8/l7SwDTJVRb&#10;Sho3AYBspmKK4v/wZMvVnlJYJcy5klvazTVAvC1IpKLSDMe7ywszVXOSqXTYFDnC7p7LYHw9nLS1&#10;VCcb2BCtHoSmtykFQwMqQIbw04oDNW7OYwtCpII3YiXtSBJ39s78XRde6ARcVqJDciTArptEqZ+P&#10;CMx7y8ZTVUBvIbNXZiqNr3J5YRNMeLlgWa50vk+hwtzBPung8AoZR3B4WWoGaXYBrOQdyCPoLMGd&#10;PKQ7c480Zn1ZzO1SIPOmYFTZKzlGingz1FC5KbOBbJZQuSHkixDgs3BwP5k/oIqAdtyW2QxHcRH2&#10;4HWsgvxcx0YxA1VOn4RYojwTZRS5yKup+D7FveSHyYPlwILxGvA7vGqmHF09E+XDDPlp1lD5ZdZw&#10;OTh7nKyC2rJlQKV8i6vx2qpe8hm27juH1MjGxkJE+hkyMo2fi7lTIndVdcq4wBdXYmowqACATdVk&#10;9X5C+7u+KQ7gg+bxD/itrKa67h1LKhykX7hv48PdZK23LX5+vI+CPOQXKr/pvo4EzXtJPzioqVwE&#10;IRC/fZG3+bHwCMVMN5Pff0WvRDhxhfKQmMlHTSw4ylOp/vK52eDDR+V3jwS2Z9BdnjYTHD+6Uf5i&#10;fnePbe5TZnuPqPL+puV9ME2dwRiXMr7gcwoA7w3tK7cHsKSayJ8Bv8cQnf9G1XIjAO06IwVV+Z3D&#10;Sfpn3Jx/QOL2Ozf6P5WdFfOzc0jargB+N7jwr/i7yEVFdgbkzvN7Xab6u0qm9FXUH9egwdzlBnYn&#10;2IdHP7nDUvEmJNyrgON12t1bVNHXqe7ucrO9H+TDksIDxQets9oAMxO9yczvJlveWzgrXcEU4QuA&#10;toSfJcjdXzp6ASC+IeJO9IQrpOFYvBk7Q3Vx+Z/3ZDyd2hG8Nx+wtLxDVXWWGf+c99tpsjtaDPVk&#10;OZnOk1jYZFBR6gAu/8PYqB2/pz5b7Q+pBD8wNmKRYEWGB7M0rktTrltH2ueu2Ox3IAvaDqDrCOC7&#10;8nt0g4ztBnjbcVO0pQo0oXVtwzJDzfr0lc0Vi462hhgVgA+t4et5EXERjWlFCM9hb4wcMmK6iy83&#10;V8+uHWmlbckKhqdL7KopG+/3aWlb6bbDb/A9SQhwkt5hTlKV1EXKU4OZ67No0daCokO1CYBbOFEB&#10;Uonq2wO+dsbSMcpX8gdWikdyiLTyQKLmzpPhwva2PStyiy7E3VEB2lIJdiA2MoOqbBuzqCNwz85r&#10;Xlg2vKyir/Oi3CQ0/A68vztwAW9pqDA+8istwij8ASN4ghyZ2QVAdG7Aj2sq7e1MZoIttgAZb5aF&#10;VI/zqSbnWZgBhhYaV5f5WM3M14Ceqv7sZCncvcUaiRvcP85S2vCF0GKmsXEazJY3BmDuxPfZYL1u&#10;C8fJg5a3G+JuD9rpTjzJTpiYujvB7MZy2wAGu5ZeO6nENeMjaA6bsV7fNAwPP6gY86G3LNSQm+Nk&#10;am+ccSHeDkr3lVKGzDm82UJ4gX0Apw7QBtwQhacoN+SACPHl5pDpYoVuE1WASnObrojNStmB7xoA&#10;+GYGsjcG7G9m9qW9wjJ95lD5oqa31LGx7J1OSDuzC33A3gXKQTekUdEYRCTxfCayVIriOc5D1paB&#10;xXkJc7/yHgmExncH+PykD+37RFyG14wbKrMaq6UnN50klg8x3CmziEGso80tpm3OgCzdhza5Grvz&#10;xQ19MSDAHn90gxwA4H5fPkUOrJsth1bNkiN42P2xeKr8PGOkHGTru5dN74ryTPmKiulr5l+rqpR0&#10;jcpvGK1vUy9ZVJ4l4zITpBiibTxD/zhOKVXbnAo8+wg3WjcwjfYXXS/b3zW4Yq/oG0brGylLa6M1&#10;YVHjSMkbnYRemnCoQd7wPr1xGE4PkqvBpKBR5bT42Ur/CCfpT7BRNpVfKJGVfrGK65eIuUGUpPl1&#10;loUEKv1ZhcQNcvJfA8vh/OXLQ0KIno2ukfvKogpTguc4PD9Co/yChciTMfj6YXH/hC39s5lj5PH0&#10;UVTro5G1UbXz+z6m9X3GeTKqDt5fKfGhOHKPYfZHEuBfbGEvqDQ2CoBfmHedYMlzwBFtLyyDfczN&#10;fmHM86e3B4wHFBfQUE7jwHyyu4ecDmYjC8n5LBvsMxEwJlgqXuH1u8JM6wbWYdd4ra6wtb+EIelV&#10;eIBXWIBc5OZ2HV3vDVq/26HBcofK/SJAcIkxySVcqi/wtYvhwXKFm+O1cNQgEcHyJRES5R3cJcqN&#10;Gz8Lj85Iw1ww93Wka4tF9unF2Krzvz+USXaYrvI++8vHS+7QtZzjprusbVuZi319i6EBcjd7GcUs&#10;LIUtswcKFWNXSzF0oi3l5mbOLM+Y39cIjqM19BtL2kkTXncDW1NxAdg9w30wUKVSg0YSkh0l7qh0&#10;OnLMu7UXR6pV9xBfiM0GKEYwSaUCbIczzodGOvD22iFt08KL0E0SeL8m89z04v2ayHzUr5MDMbnO&#10;BGwZkjZoQXHDDiEAFZq3mwQxQ01gUVuWFS/1zM/7F8RKP0x2eyaESijXgopm8IV9EsDrYcnPadoe&#10;ZYkt/ECuV0sWUnYAdKtQ7tgBlOleCJ0dsaeyAfjs2ebaQFpuz4Ijn5ZyN2TaE/CMLjLLuArt5Sa0&#10;l9sMvO9hfnCHaL1baHnv8IPf4cX9k8pvOXezFErijszufAC/eowSJinnFgaW63jiv05LklWU7MtB&#10;9aUMiltw41jLzGs9wLoKIJgPIMxXVSHgtwKx8iKcNBYxO1hubiErmA8qV5ihaP2iacvd+LoNJb49&#10;9tfeRPcFUKUGEXfpprZMlNaW5HxaWzE7YPPcmrllB/6vZQzDt2Ao+ukIwni4QOcqN5eGGJlXF03b&#10;G05+R6jUEV1ZHI1DLuWyD+t+5RStks7ssS/qwtwhkeFsd56ncOYkMzOj5d7C0WwPaXfRjL6m0tNY&#10;XkF+fgXwvZwBz4+v3WG4viI/XfoSuJ6NQ4sNbZMhx9LRUbows0yAQ5kIkTwKDlcyDsDptHgpiusH&#10;CJaTl1IIvy6b7WFNAssDZnefTBsno0p7k7PbTaIR00dSoeagCKnDeaUHJrQZXCDluIMMg+qybjDb&#10;3VED5IcZI+TI4knyx9pZ8utaMi1Wt8ixVXPkzyUz5ZeW8XKY7e83VD0fE/25By7ibhYDS6txbaGV&#10;3Ir33acQgFfW9cLqC8cX5I2JDLwj4Lzlde2AxRXSNsKZPoI3+RGGBuv7Y2aAkmMVs77VdTFsjgmR&#10;hz85JNmD6tdHhoS5S527lYzzMJFjhBXdAPzOMgdbFeYiQ6OcZWAGBgdUfuGE7gTS9gaSTxyCUUAW&#10;753F2RHye994ud4vQ64ha3oILeUmtvX3CYX6iwXUk9G1crdvnlyBmH0Pg4L7KFbuY1b6FzzGuxMH&#10;yj0en84A/KCYvOA5eTFjGBv6YfKCtLxHQ6oAQMKlWKRgeyPPULdcoNW9RNv7Gy3cn4DvF9jUL3e0&#10;xbPPW5bS/axh2fEZ3dBuroXdId3k29Bu8j2Lja+hyeyGFrSDKm8z1KCdPO4G7L5nnvs9VKXv4sJx&#10;bgmXLykaPo8Nk12x4bKLz++G4P4151uWWJ/ztc84O3kuvuD7dzPH/RYX7n187Vsq+zVJ6dKTeV+k&#10;e5D4spz0ZIbvDm2qI2OnRGbxPoyGukBynsb1d4LO7REt/D1A+1LnrrKi7Ycyz0gPtZWZrIHj18QS&#10;xxNAs/d2kLC07pLRO03cAGlLFhhd+D3sMXiwYLvvgMGrqvbM2ZpaUPF5kvCnQM4QuaN9IGOvYGdp&#10;H8JsrRPXIBvY9lxH+lRi2pC22yKfa2OkjQ9gO05b4i+NxYcqT73XswH23olRkkM2iaoAB1cVyxhG&#10;O1NQIo3k5l0H9agZh+0JdD2ToGtNbKqVSU3VZHUXMPNjto3EUYFnBiKBRDiNsZxAXgMnXHH0qP6M&#10;ed2svJ3FiiVRq8H5sZCcAyXcD3RmDmDHttEGsqE1x4U1dxH8m29DWcP7sY0D/K7R3t7ih7xF63Gf&#10;vNEbVCo3KVdvcke7h/7wFOerBLzgyDPoBgM7wNBImnhSpzA7mEvVt5B1+af8YguZU7R4EAeYEi7r&#10;4HN9xN1tHk/AFjaZS1kALKCMX0qOyBpme4tJcVvGHWclL9AqFhnzaIFHKH4fWyxXKkx7QEkljvlQ&#10;YSbDbM/EndoVfZ8hZbaW2irRAuvj/tIWn//3kbgV4hiyeXKFfIQN0zKqlIW4Ci9B19sCFaOFC3UE&#10;Gb59YzvTSkJDYcPlChg7cQd1o5XoxFzODqusziyHIuFMxWCdn0NJ/sNQOGGLSAhD2fGcBYdQ9Snw&#10;ew34vVYGB3j+nYZDNjs3RcpJI0tifmVKJWzCv20En9GLu3AUDjoRCNPjqKTTYqIljnYoncqgAp1n&#10;OSl5Rdg19WJjPUF5vMEP2zRlrNQyH0yAcB5MddqVNqNoAAD/9ElEQVSdZUc6QdaF8Vg/Mc9JgyfV&#10;GwCdWM52G5+6LyaMkP1zJ8mfK2fLkbVz5eCaFvljZYscWTpDjixi8QHZ+RAV4JcTobrgcPLT/Iny&#10;7cyRGprLLoDhMyqjz3EaXjegTOb0KZAqbniJzGhCaYmymfNMZ+D8MeC3flA6bS/KDmgty5CyrWDZ&#10;sbw6QpYwVhid5Y1OmlwWAuKrkbFVd7KToU4Gcohg+LtsMc/Bc9sMtWNiQmcZmEbbn9AdsjOtrwb4&#10;8POjas6k3VtRlCgnB2TD9cuXczV5chfwuwvF5dqIYjkziMxj9LrPhkB/YWnziGS2v+HtPaR6fT6T&#10;RcfsYfJ4zgiMDUbA9RtKNThcXlINqsdnVIJ34D+eaSiVo2UF8ltKnNzCGv8W3dFtqr8/oHz8Tjs6&#10;jWoo/N//gw+fjgTq6UiUbhvpz81gKjy+6ZDPZ6PImAutZTJWcEMYC6XDuev+3r8kUqu1FAAwlbxW&#10;FYwpCiFJJ1oYSbCelviz2QzS1ZIgHoO12kpQuzb8+63FR+tDCdRuI8F8HMqJ5PMxfE8S7WIPtqPx&#10;uBcF4r7u5xFA7KsfraIv8aM+0oWRUhIbXl+Cxzz/539kKo4mR5jZ3aW1fEBnd43vWa+vIzO128oy&#10;3otr8cRspOuy5/82VdtROyO6Knz2YHhosYhwRmLnTHVriruNC4H2PihXvLneXdhoG7FB1WOJoOto&#10;Iva0/J6YtzqhXzZFrWOIBb+OjRHzN0uWoCg+6Ai12ShrGbTFsAACNhWeL+YRcVCYejHrrk5NkCZU&#10;TZMaqmTxuGGylPftovHDZeqwBumPcW0jeusRgOL42jIZXVEsI0t7ykDm6DVZVMCMlHLohHqAUXEU&#10;dGHq2qBLdUKJpIO0Vd/BDGBXSw8yPFYUx0NAzZRhPRMkke2JPcBjz0VoqTbAOLOUYXGzB6HxWcrH&#10;y1Qdl1F83EYic4Wy8zpAdR4C51ku0stUe/eiAjWt70/x6GKpPMKpCkJ5cRrh6UxlVjALMJzJE7CR&#10;cnU+w8qFzDW+Ro+5JsZXltOLL4Kw+TEztrkM0ecCdhuh32whLnAxbhpLAaEVrN9XUEkuZHEyhhcq&#10;UpE3mUk4OpFfQNkfCum5FH1jgYubeDD0NAEc20Go1iMVXge974eAZluUHw7meki3smXz+GJZojh+&#10;cPsWU/XN6subtSRE6hOZoeAy0oOWN44NaieWKbZoiD3hR3XCNNEDAHRzI/qRE4K0KIr540ha0Vvz&#10;aadweFazvjczCDFXYUZw/l5jgfUC66vfmDtNKcqU3pgUxMChVOBsyszSlPbdg+fai5/bl+c7llld&#10;DL5rsTzfhWSoNGUlSzUOxb15bpuScCoeWi/fLJguy4cOkAJGD+HcxX0YUQRCaO2BNjiZljmEbX0S&#10;VXYhgDkCdUgL5ObNwwfK3pkT5ODiGfLH6jlyeA0guKJFfl9ACzx7vByYO1F+gfS8eQQb6THN8hWV&#10;0SdUPnOrCtH7NlLV1ckONqjrWIbM7J0v9VByElmM+WG8mQ7FYFofrOnJJtaAH9y+1Tyvy2lzlwF+&#10;SwG/eRgZDE72xCgiUOqhxhSidS2giujPBfMrtJb7VEpnIO5uZikwlRyPIZmEpscHSgxKj3BuBhG0&#10;vLH8nzm8mZcVJsjxRsCPoPEbOLDc48byAHuqa4PJ8x3aW/6i/X01lBaWi+QJNlWPR/F1blBPp7Dt&#10;pcp7xMLnAbPNe4De6eED5BDVw+fwIVfyPE/mJt9IOlsLC7w1yrEIc4V7PKcPGP0cZOa0D5CbzGy1&#10;C/QQS6giZvDP7OHFqRFMil+U9E/OlqFp+dKcghdicIwkkajmxGts3FZbzNq2k/YM+h1RLtho6YoJ&#10;fzZo1w7jDT3Rg7mgTHcN9BDmo0/V42i30yaXtq3o0Z4at4F8/N6HYoxO1wZ3E1t0rk7MzlXkqAvy&#10;L3fGPp0wNO2Ct2YXXJa8GSMl0AV1g53hAVBPZjP7K9vaG0TM3qbDuooZycdG+jKt9QeyCqDcgBN6&#10;LdeWPYBuQoekz4bX0ITca647BX46jKj0cLE2gkpihSWUA5tTCxQvDlynbtyQbKE92eL0o2VvLJ3R&#10;LXfmNTXviokoJGNDtsFGGEEY8e8Ym1KB0fJaYzHnQfxnZ2y8gtkMp9DBlLG4q+GGM4AF3+iyXiRF&#10;YL5BBKgy4BgPmb8JnXk5lV0tC78G1EaVjHWKGRH0YnmUw0Iom+VROtiUAR4lU7DF0LEGs+h0huJi&#10;YgtxG7WHK5WfU2dIzp/lhsk6QmOGRXVig0jLxQDVhirChifRmQqnkifke3S+5wC/a5TtVwCD25Ts&#10;J7kwT0C5OMDM8Agoe5LS+BxD2wsQOvdTkk/lbp0AKEQYGUsjLfAUnsCZDCpnMDP5VFFO+GE/SQik&#10;6vOStZE4+MYHyAqGuvO64ODC1mi+q43shE6xmk3PPNbU88k0WArNZgWr8QVwg8Ywb4ujNfYAVN0I&#10;YvFlo5yD22sj3l9FfK0r0h5T6Dg6VHy6mtQmBYKYGNI2W7T7t4xiobENg9HF2LAv7Jcoi5C0zaLy&#10;G5HrI1VwzzKoSuLgaWWixUzCQt4Rqx97nGOcEFh3RPzdCYtwRypB9Xk/xNhJvFl29ycPds5weao2&#10;vag4no+H9jIFtcd0SLe4vexCidA/J1HSafsDmOsZwl20gORtge7Rgc23C4ueIAC2O5vzMPiE6TiC&#10;1DFbG1uSI/0J7y4lOnI2xp27mVf9uHQ2zPbeks4FGQJoBsLHiqMFK2BGlASAREPurEcrOiQnBcAl&#10;ba2iNxtcnINxKP5++mg5uGQ6s763Vd+BWePkV85+wODryUOZzfWWyXjQTSUAfnR2vAzE73FKn0yZ&#10;CrF4dp808o17yjRcn/uxnIlnDtqdN7QK2JlcRIwpld8GFQrFzG8FtKEV6HiX1ZDFi2X9RCrqYSnd&#10;ZECSH6DgLpkM17ubG5LrrCe/JqM8AMhPc7PbymJgMty2UUiXehPTGBUJ2Zl2N5JqOSGKPBFuwPMz&#10;uCE394ToXCTXBpXLHeaTt6G13MeZ+W+UG4/HD8AtpVHuNdbh1DJK7lFB3B0/Qu7MmiRHxwxFf14n&#10;SzPTZCRjnEEYjvaDSlHBrLo3weTFUCpi0Y6W0EFMwdTjIJv566gqbgEaB6G8fMHrMxkpYndurLZo&#10;avWgdekrKgd8VzNkXQFdAiWCnBQH3nuWvL4qeKctPFhtuG76vOZGyLlMUCqYMfQ34/2oD4m/DVzW&#10;tsyl22EwoEV3o82YSJfxjjEdjiU3NTtuwB4du2r+XRVBagNrwpjvsQT4nMnucGFZ6cLIygOZaReq&#10;TW9+7iBIyjFcC10oAlze/7dMgJ+4j838OQDrDqyAqwC7Ar8WSM0rAdE1GIP2gUNr1U6LBYcuVlAm&#10;YmZjQMFgQMA45gMUGsY4wygAtGT550kLr8MSwtAOPh/2WAoE20P1MYH61A03cK84EtjYsBpAhbGE&#10;rmKMEYQJGGBPt+COIUQnbjDtraguTbSZdftIn+RYKaH1L+XvlfH3+9ANlvDaF1MslXB6wY3MDeoq&#10;8fhIJjGbzGL8kAudKIftfw6FUyozx2SqugQAOId/r1QBI2OfAvwR81JjpEcy2TVxQRIR5o15iJe0&#10;2hroKku87WRrn0QZlOANpQLVAUNHO6QtbtBQKgkV/5727izl43WQ+Qat1A1Y978Der/QAn9HabmX&#10;xwMI8k8zAzwO2v7MTGs6nJ042t1INjrNbGenq+Q2NkjTmSdsI4z5IxB6ppOZzHY0la3RfrKGFnO6&#10;i7msZm6wEZuapUhXtvD5VfhurSVDYTVaz9U8WcsxM5jLXWo0gJfEzM9HkZyRtAWjMsnDtbmBirCU&#10;GaMXPCILlCD6pL8Z4udnDvhZQZMxhvvkZvQBIBIjm8nPXQL4LW5KIzgoCg+CELSrXaQqjvlbV15A&#10;FCHWvDEdUL14B4RID7JvQ6EGqWSzZLIZnFh+GAPwDhw/7ooDoMTcmDmKiw/1wAQVX9kX8EPdgeTt&#10;OnkdS9FtlmYiXQOUOnIB6eFPZqIFefR9A8JYVHh4e/HAuieQWUwkz3ce89NBsP+nMrvqx520PyTY&#10;TdBUDi5lQ7thuYzHbDQRQX04tKNoZoY5VIv53HxiaFUqucEs7t9X1rDZ+gR/vs+GN8g3o+Dw0dr9&#10;CpXl0KIpcmTZTE27uw8rq5+njZK9U0fwvTUyF6CbwhB5Mmd8ThyuLVRtVfnEVfZEBZMv03pnyFDa&#10;7SZuDJGoXYIAvzR3lDu9oxkl9JSPiAVYS1bHctw2FPgtqY2S2aXM+hLcZTiRlNVw2/J5naOxZbdr&#10;84FE0jJ+nxKJkiJQrqAj385Np4pKckRJMlUyofQ8D6FUXxExyQQvQfwmTmEpLsfnG8nDqMIVGf7h&#10;NVrcqyw67kNbuTm1WW7hUvP3tPFyedQwOYZH4ec42Eykba6A5hFNG+eqpS3mrd4TU45N2w/EjrbS&#10;DjWBJdWVeRtdMWutL5ZEI/p92BrDgRQoKxCLqU72k9K2AxeVWYFhdDXIsrjhmjEa0qG60qMKNETJ&#10;9CG0qg/hoLbGDbltO2givM7vA3RtYCdoM/A3AOiMIOybsbwz4kaux03ciNbVjOutPQ4mKkXRFqGB&#10;DVw9U25qZlTx7THj9ObGGEYoeSjAa8kiUBl32uG96cDN2IX3ojtLy050bW7ITzsHhcF5RSfOzK8T&#10;/0eHNm2lntn5PigjF3CmuQ34KQuuTUYGMps2dyVzwdUou3JV0aDbljkdbIrcSPFnafG+UWsN+Kmf&#10;04QZtTHgZUX7H8jsUdFPTOyJnmT2rkshooWszIAKsz2UN+uurtKOwqWNBUYJ7TEiYEaqD1fYhvm9&#10;NwsUFwtjKt/3xEL7fWISCD4DqHIBrSTMauPhLmZibpEDt1YBXE823Pk8ZrEtj6GKiwdUc/laIcsk&#10;dXpyCpizqo/T+J5EFQUQHiB1aQlSQ4XYl419eS66dAj6pahqcmmNW31LqTjR5D35GL+xZbQtw3vG&#10;wqwn8R0dYCeWCtWkoP9AuvsFteigurvG3fkK8pyDOL58DyftGxw+dgcGyY/M/n5VLs9QEX5CHdKS&#10;nCyZWFyF06b2hwQ9nbvUbJ78aYDf9pgg+RjC5yxWz3OZBXzOsHQ1hgPTHIxkHav+lUHQHyK6UBn6&#10;yyeQP7fE+ctquF8ruaiXkSM8h3J+FMCazvY3gM1vZ04kspde+PkN5I1Yhja5C44TFrTBRjbwg8jq&#10;tIXobENb4coL0au7i2waksWFniEraXtXEE40rSyMatBPGnoQJRjUXoqpSrPIbG1P9WuBSaq5mvPh&#10;kebLm68TixU/ZEI2WH63YVNtDO/IBaeJKN5IPzZBbgYAn46F7wfp+cVENpCYHJweUSothYnSm0Cc&#10;eEKsHdgeG+NmYUdV0CMkQZz42Y31jKUrlWQYi5R4biZFSJ7G9y0gTa6nDKH6mtU7Xb5GlfHnugXk&#10;8CwGqFOIN+wkKVQsudyYapgN5gPABbz4C/qVENTUzJKiXnYMr5OvaVt/ZJh/kOH+oZbRchhVxx9U&#10;f3/Q8v48eaQGAL+ZgK53RD+2tBVQYvrKNpxdNtPqrsI0YAe0jy+nDcL6agjaXQbQhahGWNr4Udn7&#10;QitQld80HJnXD82l8kuX1Sw3lqPdXUkO8lIWSpPyvWVsmpcMSfSR3rS1aZB03SwMAf5WEqTXRrax&#10;xbwKY+A676OPMQaI/LCVlCQGS0l+ioTS+ofiERmJvjchGuULc9G1mYlygUXHGfh+1wH5e6NwYKal&#10;vchS6QA/81dselsggvejCk7kAuzKLK39ex+IMYN/fcBNSa6UkaY2bZ42NA89hv5azOW0sHPS0jNj&#10;LoV2VZeFHbPjvWSrHOc5vcWc60eWgFu7+svswBDxa6slDtio2QAiHdieWioAg1f6IW1rOxRLOkg7&#10;2wKEbQnmUYReXToRE0Y1tvYQ71mcObBIs6PLsuLmZc/mXwVt2SLPNILxoMVy7z22sO/xvvq3sT60&#10;EH5GANugtZYY8T62I0vEhpu+M+DnBi+3IzPozizKOgJ8joq6BoXNxzNA/GmHnaggbVq3kwI9fdnO&#10;zP28u7OcdCR4iffgFtr1+bTdK7GAWgnApvP/2FCNBeZESwBuT4XVWczJTESXGbw+jAwjZtSGzO7t&#10;uelaoqzS571vAg9YF2BsY8rzxtcM20N8Zp5pAC3oQziC7Zhp6lMhGpsb8fwYYE2vL16MtTrT9gbT&#10;9ibRpmYz9y+guktmk5sG57EoPliKYhl7RAVIb0ZhJZEBVID+XJtdJQHBQTrvnz7Y+xeDJb1QyhRj&#10;AFtKUVWGF2Ih3Md0b6IsWOTWUPX1z0mTBtrourxUaSzMlP4s65r4XKsf4casCnSUHSVx8tWQHGyH&#10;EqQKN1lP3BU6wxGqphT+EUmMcnO5zBzvIm/Q07S1X1PyfsnA+2vW7N9xR93NXfsgM5kjqAoWIPdZ&#10;kB4tfRjWByNDqwSAJmJGMIsqYQao/31aHH5m3WSejYmsoPz9hg3WqgA2vwDghihsuWG1rwT8VoR7&#10;yiYS6tco48fONrICxF/BxmouxODRDHJT4Rl5c/frBA8wjTtSFS/EECrCvtzBvAFdCwxQDcn8NIdZ&#10;7swbuxds+HnYWS3FxOBTnIc3Du7B4J7hdGm4TO3DZglFRwnWSiWxVMBZsdhIZZIaRTYAb9r2tBBm&#10;tKX6KE50uEva8Ga15QZhzhvQjHbAlrueJ2/wsWigX2IP9XJSCZK23vJmIgaZqEp2E404lKFsURbz&#10;Pix7bBh6uxIKP71fjexZt452t6uY8DN3ga8Ywbw1nZtKI9y+Vczf5lbny9QiEtAgGe+HlHzk0+Xy&#10;9cKp0piE6SMUi3Jmk8OpKGczE6lgCdUIO34Ow+BVbMQ+GQkAjmyUnWRUfEVb+P24fvIzvLZD88dr&#10;wO/w/CkA4lgqwpHyBQCyhcpyJ4C5m43oN8zDPoMasnVck+xCxvf1zMGymz9/NqJW1gOuI3OypDNc&#10;zm7IiBKY67T0RdM7gjQ3FQ7FlndFVSKtbwIpeJEylop6XJq3NMKdzGO55svFq4f2tHW798RLR1s2&#10;Mga4hfj/KpSIXShqwt5rJV2ZEeWyHQ+B9xgVnUjOMKavceSYUHmt4rU5zwb3ZH2JfIfh6raCLKRy&#10;YVLLUiKb1yew1YfiQFVn3uZDMddrK9b62mKDWN+C6swYkq2yWtchx7Utc2BddOX6gI0W1Y0WHYoe&#10;MzxDZJuG7QwlEx7fcfwCL1JRXGHut4eb0ycs2NYxs40B4PTfex8Zpw0W8t7S2RUbedrYtpCLW6Mo&#10;Ukd9rI/SSNmwW/LetOb96whA2HIdGFpRLdJCGtLBGGG3ZqRlSEuMTIx5oC7Pqw4/ixbLCuVMbAAf&#10;zoT3sHIvtlTEfjqE9mrWR4Xo7tlNPKiGPaj6VOXnSgXYEaMRb98w8cDeyhp+XwdmiQVUqmudveQg&#10;0reDUEF+gQryKZ3ZEoxOV1C9L2HhWeBow0LPTMyovHRs8cUz10HehlaXn1tVfvp0Wvo8mgF42vxc&#10;hvzZEommLu9nHa4/HYoBS0cnzSJPVYMGOC4Z8m/rs1ixNjMUb8ZYgQrwWHgWA259e0RoTkVymAbE&#10;8ugIK1iClrOULGXZVQgJXJ1eBLT3ARAL0DpnUzj1hkeovq5ONV1AdVqk5rE2nawZRiiFLGKy4EL2&#10;poWu4HM1jH/6MS9sYK5bD/uhPx6KrbYmdZWvoCh8yQJgO7rMeTjrjiYWMJjcVk8qrEZe6ANse69Q&#10;iVxlo3sBcfZBuEV7UyLk2oAaOcTs5wvetEewOD9Oqtce7K6WM1dYQ7tUwlYslBe2GuHzVE1gESRn&#10;KrdPKInX0LfP546wkifnS5QMXyey+k+Nwu0iQr5ICpEvUyNkB662a+CPLfVxlBVY0XyMcHwjgLMY&#10;UvMogDkZYPVCu+sMIGVxR67i3x7MG6ySVsGXKsyai9IIGZKNqYFUpIXLmgnVMrksDgVHtCxvysSJ&#10;BMAoS5BhBOb0wUaoCLBN9rSmhO4ilRm0e421kgKx1hjwc8IGyBH9oTF3ZWuA147nxZJ5jJohGvMi&#10;WzILcedCimduc4w2EydQeGMElaPqeDC5Pxm1+OtRdhew7AhmI2vL8ieJGcl6EsNm4a2XxF27C/PV&#10;YMwok0MY6kN1mYBZwa55k+RLwPRzZGf75o6Ro5sWyZ+bl8pXkJTH4gLcHNtdWnAAXo+BZ0t1H6li&#10;ztEHSVwfyvoy7qQNtIwzoHtshgv3GW3h7uGVso+t7W/I8v5YNkOOLpkhB2eOk++JR9xMTu1GpGKf&#10;jmiEEF0jSwfUytJB/aiM4QfOGiVf83PspJrcBfhtQ1UxtiBX3KAteCInioPyMKcmDSusLOZ9bM/L&#10;opDHJTDvS5BJVNQj0tDsQh8qY8ySxKDcmurow9ZtAYgPWRxoy3q2ozegOdygAvgOQ4ME7dZi+sH/&#10;SCCUqgi2rRExOFxDd4nH9zCJscuQ7ESZiEloJYqEeANdCWKmpWIYO2HO6dOqnXi10hPnD43Enkqu&#10;g74hDkNaYmXIwoH21Aj/SFO6ESsCcOwYldgCIpZQulQFY8wNzoLllj2mGY4A4BAq0dNsGG9yod5m&#10;2bIXQ49VVG4bCBzK5EK3btsGVxNaWJyLbFTiGNWRFTdEc6pAY27OxsgwTXnfm8I0MGDTqUfVY89N&#10;z4H3pCXLBGsqOwc08vZQQKxZDtoAcOrndQMAPdCuu+uaiJOKdARIHQA+J+haDoCpE52IC5WiCwu4&#10;jvxMHnQLXViUdYUp0JnHTnB2uzEf9PAOEmt+N1uqvlwYCwuhwuzwxBWHbfM2ZptzsbdfRF7HYnT1&#10;86BLldCqOmIT35rFwIeW7ZjpUXFiDd+ObXAbfkYdZoMK/HShsekr0IbsbMQowJwK1gTKliGYYY6S&#10;RN0QVJVrRuVnixStG1STCMYZGVRwvVAHlSWFstWNlEqAroZCqS+PRaipaknLq+NGXgm+VIIF6qiv&#10;leE+pT5WoKcAUv25ir/fLytO+ucnSX12nObfqYf3V50aTUXYXQN+RXQNtVwnCvga8U/UgB86+Hro&#10;YK029wyWiRGAFWEyW2kDZ5eEyTSIoWGsy70odYdSGh/Ba+4WG97rDB9Ps3nbDmofb8Kok5nRsfpy&#10;2cN25mxOhtzD6vwHmO676c1Xgdy1gGUkL1Q/hvmzeNKWsfFaBll5LqXvfCtIlZAPN3AXXAOVZRWk&#10;0ZWs0JdDRlxoayJrAdAveePvZRb0OXkOOxhSfsGTtxFwmwfgjOMNm86/60+L68abOQVaTBWLlWaA&#10;qS/DYT/ulLYsSMywHvJwtpIJWBxNJ2B7cC80sagBFiNjmlKWLWPZvjahnc2lko3HmimJ2aJ64nsC&#10;GgEMv2PwrbPigrBnqeFPVWfOBWLFm0mBn6r69FGdmLJRM+eCcAXkvdoYyVjA/PHCUdBe6pj91ctl&#10;HEIWFPaQKmRqeRlpEkFwtLWBnqRSpcws7gX9I11q0fnmQudQDrbZDPZz4fTNZdN1ZMsqufDFR3L6&#10;0yVy4uO5cnbbUjmzc6X8sGSSrB9cgYSsgi0uFJqynlKInjSETZwXF1ZXBtaVCWEsLtJkSFwAiWnQ&#10;Ywjp+QLZ1z6A9PclU+T4+gVyAo7foTmT5LOhuDez1V1LJTWWFiGfTXEw85swWpgsvOrqINiuaK6S&#10;LbTQn6F/3QkJeDw2W05Qhzpy0caim5xVRXgRDtmrGon9LIXUXJmEEUI06WUQmtFf1rFBL0Ca5YNi&#10;QJs2rDXbzLbM2rrxWi0jBvUCW9y7zDV/5m6eCvHV4N+tuOE4SCjmDGEJSRKOtjeGziKIXBN/5sDd&#10;7A3EFUDrSPXiCwCF0bplYGrRx76LVLsGSa1/rDREJMnQaA6VWj9GMolwVHUZ8muzcbTgpubIe6kD&#10;c20LzCqMaGFNuUmb0w7bQZFy08Zcgy3zicJ0udODmSQeiz9HRMm89vayNTlJKmghXaG5tAcA7Bi9&#10;2HCx2zEPsyVJzMoWAORzyvVEc1RQNteTPbrZGNyHKqGHNfHvDcbfb2R8ujTx2pcyUuoFYbqoU2cp&#10;YZlWStfVE3VUD5Z5Sfx7Cbz3YrnJB5ET3Jn3uVq8uQF+7swIO2EkrACwM/I1VQF6+gWLt18YpOBw&#10;cYM8b8s15s/ioxeAPIF2e7BiX/A4iaDy+TomsgBe7Cwkej2p+Mzao6Dguf3ARluMoIbo8Dupyk9V&#10;xW15jt8GoasOiNklv7u2Unzwc9ng9GKAUktTqfKaWAHyIYwL0skfyaFFzadFLafAqcngtQC0NCD3&#10;T9WnqjtV/TXmEtLF4zvg01RzfL/6swK8fHAgi+VGOeCp/n4TUjX1d2qZDWsqQP79MojOpSxMcqGF&#10;5VMANLMwHAxtaVjfIh4J5oKp0IBRSKsv6xJlZg+WDMy+VPLWfITns2pL4JsBfoS0jOHFOM7FeJ3N&#10;7tW4UPkVQNqXGSd3F0yQaxhg/lJfJsfwkruE5dJN3hA/0n5+iQxuNQP3wYjQIynRG+AOzaOtWM0W&#10;azUt4mK4PetYNX/EVmgdc8ANlMyrobOsps1ZxVnJnWIlxNnlDERXQnFZDnitJMRlJX9exx1lOW/w&#10;iSw1MpiT+cNv6sRjMlvHMl7Q/rSj5U5e4kuQSnvaXsXJS4uLkzCqxphu9pLw/2HrLaDqSrCt3VRX&#10;VZQQ3AkW3N3d3RNCBAgJhAQSIO7u7p4QEiLE3d213N2l9d6/u29fXe9bp+r0X+++V2PscZAToM7Z&#10;e+615pprzhiIXH53GiP/WKQ44SxJB/IGBtKSh/O3ZKE0X87WxPjqCinh7/fH6tuPqk/LfK34tHWx&#10;gmw2B8zNuHhsOTHt4G80KMWD3NBw9ojTNHqQhfi/b50jf1oxTV6yUraUO9II9I+VeLnFc4K6o3av&#10;ZsK4nL3bFQQCLcFsdFxJCZZV5ORS9Y2geutkg+OL66fkDw8uyI83jssP14/I9zePylfXD8k7x7bi&#10;xrJYLqJf21iLWSnkbyM3m/KwADhAP6lkErZqXI1cZcCxA/HnBjicM9g/XcE9+sHaOej7NsjnZ/bL&#10;Z9272epYLkfJvj3YUiudOLdUs6Dv16e3xFHZxDH1XIlT9HQ2TIZAMu9sqJSLWEmdmzlOluHg4wGx&#10;70FFEg9PtHJMAa7YZRjDoulrymWnt1zWEfq+AOCbM4QWht3VDMwQrOGuenHRvU5V1pshQyQVxS46&#10;hs+RuvxEW/OMidxwJcOp/HxQ+Kdi3ZXCcCVNBywk3IVQjQXRPeQj+o1luhnkTsXMZLWObmAKF+Q8&#10;JqzzkTbN8w5hXSsOCVWqdCVkSWd2mUwhgtMRjkt94qxZ13Ji59SKdtCCwwYZlB3GGa6khHng/xjy&#10;uqnsYdDybTNegSMr5E0+7qJCb+XGdQ7T2DZWxHxZs/Kk2tFVUB8mnt44v/hAkfggg/KEE3bhb3IA&#10;BBUIXekQIrj5j2AoN4dhxHwmtHPhkWfRik7FjKMN3roJ8B3NOV4LiIykwhrJjXcwwFfG7yiiu0jj&#10;Wonn94QqJ89wxB/wU+VBAEcg095Q9LlhZO1EJrIbS+UXx/93bHo2N2+qXORfkVTZY+AYK6k4G/l/&#10;X8z/73bclbYz5V2PSD4fsLPxoJ2NQhTsTfvtzLACYLNgqNEf8DSBIvgF/FgioPrTYkD5yQEMIm1o&#10;e82oMO3hKkPxEyzG5KSOCeuowlRiD6jSAbC2Cm5IHBP1ALwU2LR11YquvSqfCi7vn8Co3/+lpQUw&#10;qer0UdteBUoFPD0URPVnjKdTNDwPnd84CqYmbNfGIgwfAZc8oZoOqb4aS7dqQ/U3qabqF/BbEW4l&#10;XfjWXZ03Qo7jvbYHMFw3aYwkqFYIMFmEfOLttCz5hjvVpwhtn7Fc/5e1S+TfuzvkxcIZcr2lQd5p&#10;a5YvyI74PC1DntAW3uSOeJBNg1lkz2bg3jKFwckO2ttOyuS9uNLuYG3mYXWOXEHbt8sJHzG0fwch&#10;QA/yvQNIYToBv4McXSjCD3B0MCTpQAV+hDa2G7lAB5KVFQSUl7HGFoljjA/tZj5vzjCI90maAeAX&#10;KzG2AbS7npyAoZJOClQY0+tkZCEBLG/78TO91OmCE80ZcLaCu7HmDdMYPH+qxx1rVsimVUukdeI4&#10;7pzRvMFM1aj0tOLT9tedEHT92J3NkoG0vg7cGZ1ZwPbgpPZD/uAPGIxjp/GrLXPlqw3z5RISmLms&#10;SFWzcja0pEqiubH40PY2sIGxAfJ1I8euNnZ0oQ7GY2XVhNXVOMb+x9cukp8fXZW/vrwh//L0qvzl&#10;+TX588tr8tPjc/L1zW755PQeebQVXo6l/dsMMa5tXCJHFk7H2JGJLWt0nfzeU3B4p2Y0yfF2gHD+&#10;eINxwUu8+94/sp0s2y758vR+DA2WSzei3gtUkDugPCZCMBchh6hj6j+UbYDzKxeztzsKF2srmZcX&#10;JWcmjZBz/MxlhJ27AX6OtK9htHCrGtnqmD8EazAcXJrZmSadbPmwBGzw4WXyI6UUktoN0OnDwKEn&#10;zr6vUm304WIMRLO2G85Y179+TouQd7mrNzEddKDyi6aazWTamsK5lE71l8ENIh4aJoytijzMXlNo&#10;hZNY6SqmA9hM5bSd4cAeRONroUTGI9kYx01mGjKrWVRxs4lVrKPV9WKf1RYXExsAwMaG6aZOXqEr&#10;HBh0uLMSFkirGcPHeUzgO/LREzaiHWyqk5MYRdTTjma//roso0VvYwAYwXsfCu8Wgrg+hO2iADSX&#10;/oCSH1WZN2uX2pp6wUF70Kn4AZCJVIHVcNBjsWQf089KavHRGw0ANWK71ojv5SjOySpa5xLOw1K2&#10;KipoRYuoyKLhy/wH9BZf9HE+tM++DPZCkaMFB9Hy6gH4hWJhH0mGTiTDmEic2GMTMyQ+joltcpYE&#10;cnNxRpEQwOs/jIImE6qimgWE2UyeN8GD7kHVsOFX8HOGwggoSGIljdBzOggLgLc/QKxVn7HyM9P2&#10;l5u/JY9WnMuW0Ez2VNQhrMgVcN6MYco6FnlJHTey0QwhWqjIJjFlnVSBPq+cFvXXik5BTdtXfZyK&#10;vEoBT0FQD63qjOBmfFTeT58/HRmWAqU+vxV+Xjk/fU4bA8U2fk/b4AIs3Cgm2BJpHV4C+A1l+2MI&#10;PpcVhqOZgqPHiWx0fE3FcmdOjRyfRJRjW6HMh2D3ZwcwGGfkxSS/v5VRiBttmrxDcM17ars9c6o8&#10;IRj6LrmvV9uYBtIWP4OLeY/x/3MW9W9SHR3AoWFqFkHTVujNuKtthRhVfm8bnlpbw1zkTn2eIaD6&#10;ECsyJ0L95DgCydNICQ6wPrQfPVCnHgDgYVqvroG2cpDJ0DFO4uMYIO5neLKKn1nBNDeKYYo3bi+F&#10;DCbG0HrOpPQfFRQjYeoqo3IAtbnPyJe5MxdIFhqxUKZUAYiiveF6PAFOW1aAzEnlsuD3WXEx2lKy&#10;FzDlbQOMshm9e1JJeaGGd4DHcOL/y5+0e+X+tPpTktkPsHUBUD0g/AdB9PoRtBwEPxJp8arsRj70&#10;6Z6VbDfgpVddIsMwHBhWNExCWZXzocJtgJfroMreCafUvWC6of0exe+eQDU4DkOD46sXyB8eX5W/&#10;vbwpf3vzjvztw2fy94+fy7++f19+//yK/P7+Wfn2Ypd8emIra2or5TnuLC9oY1/s2SBv7lhFeztb&#10;ri/Fnw9vujtMax/gaPJiy2L5uGsHwLmfCvKIfH2hS97ctVauMOw4y/rQBQYsx2lpj2FptZeqfjtk&#10;fzfmCZ3YWm0fhusN6WPHmiton5tlIXb5Tphh2r7eW0KtTWUJgvlOQoy2t+Cs21Isa0ZmwvclIVaO&#10;Yfk8SFJR2VuRD9Gbi+11pqKvIfXoD/fni9h3jw7S2Of8niX+NxHHtmKb5P7aq5JJ9ZBVzE00r0iy&#10;ONILCrEyypJMqvlkwtzjoQnyMphyo2Hbz35pBxXjESqb9dyY8nv1lBzAsJxzqIEb8hiqkXzVU/Yy&#10;E1es2py5AbpwTg7SDBi+Hsn7m0FFVcaNspYJarN/iJwh6e4duNRHCMU7cCkvYCgVBahOYkVtPFWF&#10;N92RE63zQM5FF/R+jsi6nGmfHfXGqpNgfq4evsilvJnkRsL9VfHcelNHqWVAVunogNu5vWEhIJK/&#10;MxiqJtzNUUKRdfkyEPRhUu3kzJDDob+4o7lzpcJ2pMryxHczJCRWwgBAFd+Hh2PqQYRlNJKsKDw6&#10;Q+BQYxJwxInNkpjYDImDsnGhy/Gj3a9mjTQZEBzKpH4WE+kNeF12AW6bqMrjzXsx2LMWU85nE8f+&#10;LArgkEKL248qT9tePUz53AKANlc+kwrVFvmKG/RSOoYNlQwaGqBbxnMDG0v7OZqBQyPre23oVVV3&#10;2gootlcUGLi59ir2chXAqNz0UcFuIgHv0wDBadimTeHzNgBNQW0yVd4UuLt2nqcVn36sz1XwU75P&#10;P27l4ymoA2bWVMh0HMdnoW+dhO3cDHKd5zTVyGws4GYinJ7OgGyyDjyeDk2Wa5XxgNlwOUZW7Z4p&#10;xB4iZPVnDSYMMNH1nPdYLP84JVPer0ZXtXCB3J2IfGLcBHm6eLF8vnurXB5XJ9s4+a6zovUmVd4N&#10;3uTd6ZS16UWs/jjjzOspmzjJ9lPy76Sy2xnqJnfIXe3EKLQrzk8uMt07jDDxEo+nadd2UenthRvp&#10;YDx+lJPjkFaBANRxnKKP05rsB+xWQ95W4g0Y60qLwUQ3hzthDXeoRfiXjaI9DVbyGI7FGSI2gR3J&#10;bHYgg5luBeFqEY4sIAwjBE9cqHWAYcEJbEs7rqS0Djc8vX0kBXLblVQu1TS5ciPwQTHvRsXnzVTW&#10;hdZaJ8B2KPq9IXk9AWx/KiU/JphB3OGDma6FsEUyJBj9JIOEpZTczVWlUlNejoyohGB4X3HnhB/K&#10;zmEXSV0dzUPlPJsU68bUyITCbJlaVcLkmUzXDeRPPL4m//LilvzjvcfyX5+/I//z1bvyn5+/Lf8A&#10;BP/29gP5+eEV+ebaIfns/G55un81AURz5RaSjzs4Mt+mIrzBcOMu092nG+dg475OPj2yWT4/uUs+&#10;P98p3948Jt9cOiTv0gLfxdfuGqYHV5j0nsAN5Tzgd2XxVPZ8Z8nNJez4Emd5Bp73HF53FzAQuAD4&#10;Lcca3wVdnPlrvVmiNwW8cdTFsl4NDPY2l8jy6gxZUZslrWTElEQhEEfQbMVFpGHSr2I31hNaQkOl&#10;3HqZyEa0oh8ja/gOR5P38bWbgxtHiEk/tjtSJQluLJ3BUxa+fmm4OqdS7WWiI03JzZJ4BMjZDB9q&#10;WI/qYlrYAY+8n5vbUnizMCa9zrTVQdAadbTMo6BlMpmMxiP/iPejTaR7GAhXGKjvG+d6BEcSbVw2&#10;A48cbrKjmeBemj5XuknHW8LAbzirlvHcHCOZCsdyPkfREXhwDrhzI/Ui8dDHzV8CaHeD0efpe+xF&#10;pecB7eLB+e8PmDrBtwXRxhYwDBnJTXcUus4cboKRWMU5AzYWLO87+mELBR3k4gOPxjTYnMrLzIlN&#10;ENytnSkcHLgurAAwD1pqlV6FUPUp+MWi/YsD9OJo8WN4jGErKxZ9biy8XzydTwI+lH64Ovvxd5ez&#10;qhdNlVZJu9pOpatGwV1MZ7fC1yeY9abSI8MDwwlLV2ys4F5NuYH0oULuz9TWhAKkH3SBCZ1SP7ha&#10;C1rpAKbDJQyqRqgwGbBrBvwm5iVLE+Cnk9eJDA9bqfgmoPJQK7Z2NpbaqcomjygDnEplAlXaFAUr&#10;qrMZOIXPJId5Gq5FU+HjpwJk+vjL18ix4d/o1/TjKXCxbVjSTxpeys8qkem15UStVsls/Rk1lTJv&#10;dLXM5mfOw417MTkvS9obZQlmvkuYUyya2Aj4VSAtKAySh9i4H2zMIwJuPLmv2WSAcieEo1iFfdWb&#10;bHW8h7nBj+0z5Mv5S+TW+Ha5M3We/LivQ35/dI/8cHCdPMQF5Dh2Ms8ZYFwFiLZmUrJml0oKDg7t&#10;vMkb4AM6KY8PcHfrDPSQG6OKZQeykm78uO7x+06x8dGNZc8e5QKxAr/MpPgEWqQuXuyDlOsHaHmP&#10;AX7HKM87GHCs5i5dyV0n3pWJl3OAhNGi1DOVWgdILcIeJxXXCDdOtoEMbAqZ9ARzVxoEiMVQYYRx&#10;YURjfOpPC+vgpbbatK3cqQ06LQDQEY4ljq2WAKpIbW89APVAFtbd+XcOXBwaqOKiJzUtrweDFl94&#10;zjCeF4V3Whh/V5iu1/E6FDDQmMlAY0pdjTRg719P8FARk0ovANOZEy8byUFH+2g5Pb1GLrFMv79h&#10;tKxnZ3ZD00jZBM90GvnJd3cvyh+f3ZL/oOqTz98S+eo9ka8/5PhA/uPzd+VfP3gp//r2PfmXl1fl&#10;h7snAbX98uHRLaytrZE3di+T53uWYVm1Vr48sV2+O7tXvjm/V7660iHf3Tgsv793Wn68fpTBx2Z5&#10;vHEelSFeflg83cPo9LLKY1gPu0QrfJlq8BIi6SvsvF7DHuomoKrmBzvw+/MmCN6slymW6ZZM2NC/&#10;Md3tnJAnW2pyZBnUxtRyVemHSSw8khUX1msDTNmxdpHeVEu9NNiGKtDm1b4yk82OD+GGPicJ7usi&#10;7O3pCDLtbCQXwXyseh9i8JrFTTg1d4ik5VZIAQOCQr6Xyfdy6TzG8L4fTE6UDib+hzn/lhNvEAYg&#10;m5sNAKAQwOdVyQjsyNLImynnvCxBLB0CCJohRHZCdmKPBs2WNT0nXRnjXPIxc2RoNEhmjhwr22bO&#10;lyWNTYYbagjSlGCqNBduwvbEMvgPCpRgqrpoKrAY6IxYOoMoBMQR6P7C1NqNjsSPc0M5wYHQPr6A&#10;Tyz/X9VQSk3w1Km03t4AvQ2OJY6c93aoIMzwoLMEUFQbZ4Eiwoabhh2PzvDiDvx+c1r5Qcr7MeQI&#10;5XdGwGsmcb4mwPPpYzJHWhqpd8RPhMP/xUNHxWNAEk8Koy+Di1zkUcEMxVIQNDfAdS7WVETWIxdz&#10;04hAcG7ubSJ9gyzg8RA7O5gj4obj07BvipABVNYmVgOYZKtBKcDH5sZQNHZ1AJ1OWCdgvzYBfWW7&#10;rqnBuzXDwWkbOqFceT7aUj5uR2jcjtxkEvpJnb5ORaw/d1w91dkomcPjLB6njRlJBk2NzGQzSb82&#10;j7nCzMZamToazStf06/rc6ZRxc2GkpmF5+RsupMFDGvnswW1CEu2VRNHy0ronGVYni2f0mh4XIkp&#10;7wrWM1dNb5IeL4llvISb7n00WYfH4Ws3q0HKcjA1wFo9minm2kiyOtjm+IjM3j+3TZOPW6fIC8Dv&#10;nekL5OO5i+TZdOL/tq9kpWu+fIj90APuSldoG7YxYWvNRaMFn9LKXWUdFdxBKr+DWGXv5w2+gKHC&#10;Otw7Tg1Jlo6UADjCcDlHtNwRPMCuMhk64uchZwiK7qYqO0iVdIDtkG5+9jEmxvsBqtWcVJVUdrFI&#10;EvxpXxMoxWeiN9qJ0cA+vNdGcKL4wedp2+uMGn0g6ziegJ0bdzdvhhhutOHhmlOMKNQZraA77fpA&#10;7vhOCoCAYUv7VMmipVKOzwMrcEecZi2oILRS1IrPCi2Ygp8vZLAfw45Q/p5IKl4Fv1BOolDPQYY8&#10;jYlMRFvrRkodgSy1TMMT2Qv11MwR2qNEKsRdGIzeXkGMJZXVsYnNtJxT0dXNlqNYzZ9cPAte7oT8&#10;5clN+Y8Pnsp/f/mmyLeA33eA33cfifz4ichPn8v/fPu+/Psnz+Uvb9yW3z+8KD/dOiXfXz4qX5/r&#10;lE/P7JHvLnfJH653y/cXD5Jfe0i+u3NMfrp/Wv708IL8dPOEfHhkq8HFWb38nq3Hz2/7cnmyfYU8&#10;wt7qMXGWTwk2egZP+IJW+unGRfIEI9BHPPf4wsm0cQRJE3DtgJ5tKDevDeOxBxubKSupApdW52EQ&#10;ES5VVPcxHvBCpn2kN1q7/gzA+tBq9qbt64vXnB2tcDFA9QBx6mdYIn2DuHk/a1JDcOItQEeaDMBl&#10;IKzPhb5Izx0s6XkKfuyi674vVWGeWjqxp3oQC6j9DK0OMG1dQtvrj2PJADSEnlRmVbmVWKNXo6FM&#10;kWImwBVMWCOo7Kzg92zhm82psiywYrfhPLWDM7SjsrdAajKqnpiAxUtlNql3flg6eWIO4MN77s45&#10;Y0fFFIQ8KQqpSTSC/iDaba3+fTkffLkR+zII84Eu8eO88KUjcOacGUTVGAGIlnFTH0WnkgCQudLp&#10;mPP6WGjMIlyniZ0FgwUzqj5aXHhwJ2gfNfX0obtywQZOhzWeyEtC+J0hDDmiaHcT0eIq+KWkZkka&#10;XVf6r+AXxppbfFqmRNHBBXPDD+SaTg+CmqFNjaJ6q6ICncxQZiqAXk1X5kuV6RQMyLkhq1GHZv4O&#10;J0TFZiwY9NfdXI4BFqZiiT1cKKt+Q/OzWUvDcJdDhwzj2LttwZWlHc66nWqv1cC/AXhIkyYj9ZoM&#10;8E2jepvF1HU2IDcbEFtIDMPCCY2yAIBbpB9PbKJSG2f4uj6uYrd33ewpspLHJZgdLGORQB8X8b3F&#10;0FPL2MteMqlBljKrWKFxq5PZPZ/eLDvnTZYd0DmbEfhvmNsqq5FnrWWDaQ2RpPrY42EW2RwskT9B&#10;o7WXXcp6cgPSsAwaxDg9ijvWFrY4PiZJ7DsNMyJF/aPGZvlgfKs8r2uS2xXV8rC2Tr6ZN13+iObv&#10;M1yGnzEdvExltCWzABfkUtpeW2ml8tsIUHVyV+7Ee38vJX13cYIsi2d6COe4NdlXDhTGyiFsy8+X&#10;p8lJPNA6aAVO4MR6irZTwe8gF5mCXzcXTCdt02ruVCXcsaM40YPU3opR/nII2y5WzY4wbZ6B62wE&#10;ZLIbEzQrlSDA5QSTbaDurn5YE4Whys+mdfKD/PXh7/VD6uBGe+JC1WdDdVlcNljyisrEhxZ5IO2C&#10;A/uV1vx/2GKzpZXhIKz+fWg9tO0NRAgbyt8TqQ4aOoWjPUpBulGDrGW8Vn0A4Eg4oyqs5sNw1AhC&#10;6qB/czTK+/VY0D/aNJ+Ka55cgEu9uHguEZKr5PpqJrkr5svHpw7Jn+9fk7+/fV/+8fkz+e9vqP6+&#10;e0/+S0Hwp49F/vCF/M+Pn/K1j+U/v3hH/vbuY/nz4+vy+zsX5OdbZ+TnO2fkj/fOyZ94/MOt0/LD&#10;rZPyHcD3/f0zcIbn5PvrxwwOL08RPT/G5eQ5Wr73D26Wj47vko+P75ZPTuyRz07ulY95/JTPP8UJ&#10;5t2dVJSYOFxhWySHdtMEbZ2CXwmmmsvGZLETnChryJ6dXY7lPsakuViLp8InWSE01pZpADcYEwP4&#10;2UtP+Csrpo6haPSOwvn+iJzhS5QCZxHIV/OeFiSz3QHIZVMxF2Tk0u5WSkZ+pRQge8lHVJ+Wl8PH&#10;OdIUFY0YPgngGyiHeT9Xh0aKLwv7Fkxmg3D4HlowRIZjNJAamSwFaflSnl8hoQwpzMmLteJv0C0d&#10;W4YMNnQ7yuda0DWYAAwNU2bK3GUrZOasWdzovMQTQPPm5u7Ke+dEy+ygmbicF6FsRwQDBj4Atk5/&#10;ByH/cOfnuPJznLlhu7JJ4sRE1QueLJL9VuX5htEdxAJ+blRVahFvjdyrP1sv/axpc6myHAFyJ4aB&#10;jrS6Wvl5sDHhzlKA5mv44IkZjpg5DK4vnlZXQU/BLxl6Sj9OSSHyk82siPgkScQSLA1eNJQVuGDO&#10;00ycWQKRG4Xz/5tAGz8cMK/FksvH4jV4bKys2KcejV9k3ZAKscZGvqe9ubzK32UOvWMHGPfr+7r4&#10;cB3XcVNqZhg1rgzJCsON8cVMWgG/Zkx3W8mbnoKweAqDvqm0pjNoUWfXDYaHq5T5cNwL4FGXoqpQ&#10;sFsxZYKsBtjWsoutx0okXgp2mxfMlG2L58juFQtlLw5G+rhl4SzZCN7o9//vMVk2YFe2AapmE49b&#10;6VB24t24D8qpY8Uc2bd6Lv92lmxHo7oNKmcLN+2t+Dv2OB9sLxcTPeVhQ5F0NZTSokRLFKHLGmYU&#10;TRu3JS6e4PJY+Qx5wadDhsk7o+rlgwkt8smENnmvfpy8Xdcgb9XWyPskzL/P8vdbvKGXscLakJ4n&#10;jQxKYgCgVsr7tZzIu7izdmnlR3t8uiRJzgK254ZnyJXaPDnDxbKPzIJ9rLcdI8GqG4nDWXjHM6zQ&#10;nMEy+wgnwREEqkcgnDs58VbxJhYBftFMWAMRPafxs1exWXKa33UG4FsOYZzQ3xpujSAVKg1n7sBR&#10;ZAp7UU1G4M1WzOQuG0mJC3foILi8IDRValrgxiqbOrhYIDx1prX1RUpgScVnyc+10gAVVcsDeqqu&#10;H8Thz90+kIsiAmF1FDxPGL8nAv1UCfKgBl6XCeSzVqPjq0UQXIgIPITl+BDAN5h/G8JQZiz7kXeY&#10;2D7aTEW1aY3c27BKLi6ZK3c3rSJBbaG8c3gvMpfz8q/wfn//6IH8x2cA4Ndvcbwj/03F919a9X2t&#10;j1SCenzxLsORh/Ivj67Ln+5dlD/cOyt/uHtW/nT7DAB4Vn6+CyA+Pi9/eHpZ/vj4svzh/nn59NQ+&#10;eYx91ZPNi+X9fWvlk+6d8tnpDvnybKd8ff6gfHXugHxJFfnV2f3yOS3yh3tXsBu8WG5sXoh5apT0&#10;feVVJqXWkhMZINOqEjBSSJNFlQhS2c3MYF87EfunWKpvG5300mqZUTWZMuzoiyzldagQ1dz5vPo7&#10;cmXd5YeKPPkkK1EuI/Wp5caXx2ZRMiYZyv0VZpHbm/cL+BXlFkoBnJ9WfoXcxMaz0tWN+cEBDxd2&#10;VH1kOaYEg7CQMqWijGDxv7poqAzh32WRJ11KHkhl8WCms+FiAec4kNXLQbzvrgwmHFTnB6dsi5LA&#10;kqN5yhxZtmKdzJo6gyGVm4RwngThIOT2K5gpoCkIaoUXAT0SxE3Sl+rfk27HlfZef7YTYmknOERn&#10;Di++FkE3k0shUEqhEAX4OdHeWlHxDUD5YAu4OFCJOnKd2DKRtSGn14FhnxOtsDUCaUd1Jwao7alQ&#10;/aFhtOXVqk/bXa0AYxl46MfpVMna9kbiD5mcxZ59PvELLC5EsrmVGcuNASD1xW3Jn0o0h7S/9BDo&#10;HF870s6wfcfocyQbM/kZ6ZJbkI99vYu8zt9hAWVlgpWWJ397Lf6SLYjPW5FAtbFqqJyegctDy6oD&#10;janEJsxTvg2ubj4Dh4WNtKIA6jLonHWTx8n6WZOowAA6zDY2AWZbALqtANt2wG7nsvkA1hI5sB4t&#10;6+Y1cnTrOjm+Y6Mc2rRaOtjX1u/rsZ3rxHAsnSM7ALedeDTuVmMOjr1w1Z3sqnfhTHSATJqDGxbJ&#10;frpT49FBsdHjIuaDVzAevAE5vQZfvzr250Lw0x8EMRzFBbqVvd03SU76kFW2D0gE+5Ay8z2qvG9x&#10;xvhx1jz5uhUdG6D4ORKNT34Fv+sMBVZCtg5DZxSNOn0ibcAqXrhdlMwqXbmGmPX5qAomvsXyYHSx&#10;PBxdKrfZ0XyAhuwuK2CXuftfxcHhBjb5d2m7z9KmHuEueBye7CgT2X2cUMvh3kq4u0bBuQTBuSRy&#10;oizmTTpP+3mBSeFalqhT4ZPc0H+5AOIe3JUdCZzx5w2P5E6dAAeTR1XhDXAFAFyR/oQ3kVY/iArQ&#10;3dUbux1S35ApqDdaHNNFRwDNBgBU8LMHTFW7pdM8T/7fgtFQadsbQaUcwt+VhDxo9IiR0tYyQZrG&#10;NMjomhoD+CXjHpJEjmsYOrwwSPFA2rFoRMmdGG8+YxjxHKeW9490yONdG+XW5lWAy0p548ge+eoa&#10;VdvjK/LXt2/KP5j0/tfHT+U/Pnkm//HpS9pdji/eBgzfl//58l35n0/fkH9/6778/dlN+eujy/L7&#10;W8flz3dOyk9XDlO57aDtpQV+eEr+z5vX5a9MkP/Pi5t8rZscj014/S2TD3B6+RIw/PJMp3x/6Yj8&#10;dJV2+dJh+e7iYfn2/AHAb5N82LGcFniBXKNSHMKE1vR1ltO5WSRS3Y2li1gwlDB1XHqGYmCZANeX&#10;yHsRR6XiwPvXH6CwpuodoJNewK8nVZDqxDx695G5VG3PmBZ+xE7zNTZVGrCPSkdsnYppZw4+b/l5&#10;eUx7KwC8CgCPdTcqv9RfK79mhL0Kfrs5x/ZSeS8BGDz7vC59uVhjcDYeBt83mH9Xyb+vLBpMeFSl&#10;hAVH077ZykBuQjqpdUDcbE+2tCNaTXtkMc5ORKNOmCabN2yV2e1TcAaHB+Rc0qGWGyJoR1IInbFk&#10;d0K6opk1AQBjIOtvvpxbXtAtrvCaCnwOyHoceM5A8mq9qXq14srgeihmyOaHVZUV+7SmcI4WVHhO&#10;uAO5ICx353CAG/TSStKbc02rQ8DPBu9EWwYP2vo6A8bK+SnoRbISqUAYjbhZK8FMOPeU9Nxfqj4y&#10;UPKgcNIZekRw3kXSIblyrQzkWvDkGorF4DQGGdLAQGc2NRypgi2lJ6+dE/TMsIYx/F0DMWcwl37k&#10;fFgPGCDVVHztQ9mPpeCZCchNZwVxxvAKmYVkazY6ujlMWZcgKF4JpbOqleB7Bg3rp4yTrWwh7Vk4&#10;TfYvmy0dqxYBXPNkB+DVoUC3brkcouPRo3vbejm2fYMB8M7s3SbnOnbIpYN75PSerQYw7OI5Bzes&#10;lE7+jeHApq0TzfF+bMoO8HgAoOvSHJptK+UEu+uHNy8FQNGy/nocgc7Rr/V4HEcSFZKTffHeMtoT&#10;U0psk/SO4o4pYiyV0C7Cy99At/MRur0vWLf6HDfgn+CH3oP4fkFV825Di7w9vE6+H14tn+Fk+4w7&#10;uYLfAvYvS/AXi2ZX0QB+3Mm2wKt0Uq11AU57WUvaFuwiu9jZPUNuw352ezt0vxdx5SHU+6ewNToK&#10;73eYO9x+Jk2q+9PKzwh+K9w8pYi7dJhbIGLPCIlnGDKL33Geu/5ZNVCgAkhBrOqGq0sAfNAgLJ7i&#10;WP6v1U0BKrtcNFiDaeUDuSh9aV1jVSvFXq0Pi+JeenLTAjsy/FDtXhQyHzcqCSdAUleFBuG95wrf&#10;585F7EPLG4F8JorWWFveEE76qgLWacaOl2nt02T8mHEybtRoqRs6FDeOSBTv4dyB2W1FdxXAtNmd&#10;hfoxEPzPES0/P6jHTnkLDeX9vRvZ310jzxkofXzlBIOPs2j9LiF7uSH//u5d+e+Pnoh8+kLkszcM&#10;IPgfn3F89FT+872H8h8vb8u/AZZ/gs/74XKnfHNmF23qQqa6q+Tnawdpg4/J39+5CYg+l//+4LH8&#10;5cEl+eZcl4Hbe8xJ8/GhbfLt2YPy+8vd8vOlo/LjBcCPz7850yFfHNkkH3euIANknlzBGLQMW/H+&#10;r7FDi14sGJ51cLy7jEkaJC3o9cagrk/wsJN0FulTWKVygEvrD+/lwGtvxg1MNwT6cIGbIA1yw7du&#10;IRX5E4TLjwDAsxje1sNzZXADTEGsmsnebhZSq8T8EgCvzMD55TEE0YlvPrvlE+hQDmG1tp1zbAet&#10;6zJWuPwYxphgaJCWysYMLW85PN9gvPbKChGwF5RLVDgZKvzdlrzPZrTh5kyfrRw8DbmyNmhE7cmA&#10;Gd00QdauWy81w6qwHXOE4Kc9pE10VpcgC3Z1rbGtsnQXVwK6fDkXfd1QBuh5weHCz3NkqOMI8Dlb&#10;UwmiTvCka4lgSJaBDVQJgzJ/U7zzqKqUd9SKz5whggs3aTcA0p2hiD+DDQ8s4+2pCm1seR7rYlaq&#10;T+R1U2cXL8PUN9IAfjrtjYllMykuRdLTGQ5l5EkCGt10XMdzkenk8ppFonbwhvpx4nDEi9GLm7YP&#10;rXwx1ZsdlvVOmJJ64a7eG7NRc17/gegWdVXPl2m1NauMaZy3U+prkZtUyFzAbuXYGlmGhGQRhqIL&#10;OZbw8YqW0bKJtcit+E4q77Z30XTZv5RKDNA7jHzrJBtFJ7avl24quiOA2XGA7gTHGcDt7L7tBpDT&#10;RwW9iwd2y+WuvXL9aKfhUb+ngGgERX3OuY7tcrKDn7FvnZxgZfPYztVyAreiC8i+Lh/cJqfYYT/B&#10;147DWRseAcRjAGOPr7jwLkV7yP7sCJnJ3TqfpCNfwMsL54o4JB+7sdV+B7PAD6j8Pkfo+R0t2red&#10;+L9hGPlgDJVgS7O8Q3v3/Yjh8h6T4YfsHl5lijmLqVchE7BIwK+Famg97fAe7na7IW+3sb620Z2g&#10;ZCzMd3BcKUlm5xDfPm8E0Gx/bIdfUPHzXp7bRUugx0E4hpNcMGc4gQ6h81sDOA3mbhvlwoaHD/b1&#10;SCjmcDKdAbzOwvOt5/sZpnaGu7otd2JvOJkSVtXqMQwoQaJQxyR3CK18BnotT4SZsYhm1U05AMLa&#10;j/UlLw432lwnqrwQ5DOJWTkMTfzEgymiL2JWrfp8kNuE0pLH0TZEwuOFcaKmc3I08FpMGj9BprVO&#10;leYGwG90g4wkSjIFH7okBh5ROLEkEFMZSAviTdsdyGRv68w2+eDcUXl5ar+8Q5v58tgOublzubw8&#10;ukM+v3FavqZl/dOzi/KXF+j+3rkl//khLfAH9+Xf378n/3iXSo8q7t+o4v7tyVX5P3B8/3LjhPz+&#10;wkH5FlB9tmkug4r58nda4P94RsUHMP7bGzflP/XfvnUTTvGcQS/4Nnkez9jcebxhoXx1dKf8wN/y&#10;85ku+dOFbvnxVJd8faJDPu0m/Jukt3fhBi+vmIl1vpf079OHSS5rbujD8sPcpSqCdh7wq0V3l+jt&#10;IEnceJKpLjy4kZmxu+rAa2xCFdWP86GnM7IJRzYtsFEay5R+KVzsPgYIO3V3FsPMbDJ60/B1TMZp&#10;KBUNZCoXcjqBRll8nAEoplOFVGTmyVT0qN3snW/m3FoAaIxl4u6C8aclFUsW711pUbmUAJzltH8V&#10;yF6G4DoUh62YNW24JZo1C3bELQA9S/z5rB2RMunHUCbFlSNl7JhmyUvJQtJBlc81MYjK0o4qzh7g&#10;s7XFhcXGCy0fIERyYJAPEYsAnxdDBHe6AyfE1g5Mhh3V+4/h3CDOvVgGYhlQKoXKGyOatkNvaMrm&#10;hBlbE1YcDmoWwA3BmSGeCy2uI22vK2ufDgwpbJjS2jP8s6byc2SAqLKsMNpZrQDDMU2NYqATHwf/&#10;l6DTX9phOMA0uNIcHKYLCpRzjuR8x5SDwYeGjntzI/eimvXk9bKiKzNHW5iBHMUt3F9esx0gv2OD&#10;JZWbzFim3eHQWS01w2Rhc4PMqR8m6yeNl+2zJmM2OonYmhY+n0BLO4FzeYp0UNUdXL5QulYskiNr&#10;lslx6JyTtK1ntqyTi7u3yMXOXXJ+/67/F9BpdXfl0L5/HlcPdxhA7+axg3L7xCHD1/U5147sN3ys&#10;37/RfcBw3DzO4/FOuXa0Q65AFV05pM/bJ7f4+uWu3YDeBqrJdXKSrkoP/bzHJ9lhcpzW93R1liyv&#10;QZSMbY8nF7cnLUE8d7nthKo8AxDfwlzzj0xZvsCs85tDS+TLDW1yqihJjkNMv1ldLZ8gPn0Gz/GC&#10;6uwCd8a5xGHm4XgcycRsIlXaet7QHZTsh7lYrhemGUwLLrCYfhwZxJFU3Fvw8LuAc8YVDFOvQMhe&#10;URdnBhdHAMDDenDXPQ6/coLczy5ajjW0pUNoK2K42wb5RkgsVcVshh3H0VqdZvq7ntY1k1Sqgdxp&#10;7dmT9ICkTqCNLUX3V4aeaxTgXIEFVzEjeXfaimAuzlj+HyOw3w/FWjyQeD4vgMkZXZbe+fw5aQLI&#10;ONEjOjYJsTQ6MQ/yT5geR6HED0GWE0woUzVB42NGjJApE9sN4DexqYXcgWZarWJJx2U5BdlQDFO6&#10;VAThQSq3oQ1Rl49kfu+lnZvl41vn5EuqvI8ArnsIpN89sRsJC5XZ3fPy7YNT8sPjs/LnN67K39+9&#10;hc4P8fNbN+Svz6/LvzLl/Rtt7r8Ckr+nTf3p7AH5+ug2+WjXErlNatmXcHXC8/7zOZrBJzfkbw9p&#10;idH5fXmug6qPio7f89bu1fJpF2tzDDLeZMr77dHd8uPJTvn5dJd8fwxR9FEGH4c3yhe7Vsm73MG7&#10;cY0JRIZhjvOvNYMFL4AsM4QsX0xK6wC+It2/ZU80CS42EmcQL2QadhhjOnJjMaFD6Avp30+nxZD5&#10;drYs/HOhRZj1l1pohBHwonmIotOwOMpgAJKE808KlV8G4JeBwFmBLw2D1ww4qeoMdjvZqDgPIB4m&#10;yHsK/HIKO8duxDL6KMhwbhYVlkpxXrGU5+ZJZU42LTC5sFSHFoCjNZIpa/V6JFDbmrArWwfSxhT8&#10;EGLHsB5WhFg/HYOACJxUIhimeAKCtvB3tjYYIdh6Ua15cX6xUhmhiWMI7FXErpyw7vcy7LDVtTkF&#10;P/Xe4xyNpTtJd/GWfHJnPNkssWft04zNJVN1k2HI4gQn6kYH4cKwxJ5hkDVCYz+cULxRYIRHhpEj&#10;w9omN3pvrs8g7MzCoFm09Q3nb4xF0JyMRVoya3w6/NDJbyYSoTyAPx/w03U4J64dd/5fPAFfrRw1&#10;qtYLyseXqtAS7jE0PV7Cka0M4Lrrw0aJPd2aFVP6XPw6V6DuWAVnt5Eton2LZ8u+pfOlYzFc2pKF&#10;HAsMH3etIGJh/Wo5tWmd4TizZYNc2LFFLu3aLlf37pQbnXsNwKUgZnzUjxXo9LjRffCfoHbn5GG5&#10;e+qI3Dt91PA9fZ4CoQKigp5+X4/7Z7rl4bnjPB4zPN473W34dw/OHpPrPO8UeuSTu7YYwNZ49HgY&#10;7CTdvjZITtJlAo7KUfoih4SjacP7Hq6tk+nNSxyaP8LP7342GxwkeH13dJn82AGy47c3Dj+2WxD5&#10;n3IH/hjy/w1a1MvwY63cTRJ4kWM0vY0WcYMhf9datmNnfbU4VR6S/XplcIZcH5opNyoz5Gp+stzE&#10;oeQBKVZ3aLNvkNZ+EW7iJFPfo1RGXbS9x+GLTlgQdsTK3HqmvEOQnYSz6eHPNC+KPdRp7D4epRo7&#10;CW+3CsBNYwLpxO81g4x21IkcRx7AXKZ8H3f6Alb4UtGGDaQtd+XfhqrIkxW4GH5vCEDmDcfnqlZE&#10;Kn+hAtSJsS8TM0PIO8vwYajsY9ByhcJN6fMzIOdrqPDqAb+Zk6fL9LbpMn60Vn6NUoRINzuFqRxm&#10;nYmAZ1ZWkQRzp/YBRAP8OCE1Y5WJ5UVOjue8me+c6pTnB7bKB8f3MbC4Kj9pawr4fXWXiu7pBYOu&#10;71/Z8vg/HH9haPHzdb5+7TgtKkAFZ/dt9w75cA/29Ksmyf1FzYAggulTu+Wn03vlWya3P7Dh8f0p&#10;hhpH2PagPXhXZSzrFsh7WGU9Z1XuGZXiZwc28XP2yDeA3reYp35xGEcZAPk9rK5ewNlsRIflTKaE&#10;ta6KUUG5AGTBtG5RVClDaV1T4ACDkE9kkv0QBoflSztnh/7SEbA3YwJvqpUO4GChDiG0cWa2VI9o&#10;QEODPSTCy0nS0b0lYH+VmotrMuCXhq4vS1cmAb9MtGTpSCuyi4skjXN1GMBxiXPwCDkQ05EZpRMR&#10;EICQOgYwKsE8oCQf8MspQsaVTyZyjlTCgyXifGLJGps1+jtrWlRrG0TtNj4MOwA/gNCGLiOQn52A&#10;f2Aycqd4uoco9nY9AVQbArFsrBmCAXzmFkz/3UMlNozVMl8GhaxUhuCDqaJna85XK7wBbWiTPZQP&#10;pFLTyi9VM2i4ebrBS1vRGvdHW9iPa8WUwxq1gQsAOJAdXztWytygicIoCDwxAI3APn8gZqzOFBqG&#10;1pdqzRoDgRCCyHXYkYDZblpaAQCYZRh8KPhlZRcYKj89/NhaGQgoK50zCD2kAqC3ruDxt3lRdVtx&#10;vdkSI+ES7oeZAZws6Wqv9PwdXJ+ptI0ZJWsYVGye1Q7AzZduBhLHN66R05vXy7ltm+Ts1o3/BLuL&#10;O7cCdttEH/VQ0Lt1YJ/cPtCBhRsAd5RKDQBTELt1vOuf1Z0CmYKb8VBQUwBTQNOv6XMVCBXY9HPj&#10;x/qoz9Wv66Px3z25eMoAjheoNLWF1kfj0eOOD2AV7iZX6wqxdmJnkoV/D9peVy7KDETBR/CG+4g9&#10;xq9pFx9DPD+eUi+fdC1kRWqenGwqkbtEBL6PFdKb3IU/YiH+BSf3TaqZOmQMUdzR4tD5tXOyrGN9&#10;ZidrO9swKLjBHt+R9HBZS7LTsbwI6cLS/BjxdzvI19zLhbOfRLRDVAnHWeI+RhvT7Q7wcQKcA+zO&#10;AnxHaGU3ULJXcQKE4nrhg9ZK5QPTuMCOAbonuaut4g6bhgLdEbK2P+3rIKZw8YBzHitoRYBZJnfj&#10;VO7iyvkNBOQ84f2CsPmJQWwbh0BV29ggJsqD4Ad1+KGL6QqAXij4fTkCOLmj2BIJA0yDqWrCeX5N&#10;1RCprR7GhHe8zJwyQ9rHT5KGmgbAsB53mEzJSkGEGoPTDW1IccUICYxIpqJM4sRTHzgA1tRK/KlC&#10;ktWeCxOEx/up3E7Cvd26KH9+ck1+fHpevnt4Rn54gGTlzin5+fZJ+fHaMXi84/L9hUPyDRPar4/t&#10;osrbKh/tWS1voNl7sqxVXq6eIo8JHnqyApEyubSX2NJ4SXX3BbziJ+R5fLB1pTxaOhOQnCZvY2f/&#10;YDnhRYR5v7NtmXwJD/ndkV3yPYOXzwHjt5DEvCTy8fG6FUyqM8SCYYcLNyUbuDNHbkDe6MVCIdOL&#10;2XuNZck/DCBK4qYSxuTWj++5Mil0oF2z0N1QqnULBgJmAKC2fU68jgm0rjEMhaK4+GLJeUnA9zGR&#10;NcBkOL90XFlyAK8cqjddPcwphdBnjdKdCl/dSu5x41lFy9vIzy2Erw7k3IjBIqyQi74UH8Aytmsq&#10;2BKpQCA9mE2R+MgU2lEATye7NrgRW9PCWgcAyICWtrMMPWJpI8uYLBdDkSRCV0QhfXLFzMISns/K&#10;ioV/K5zCrRiGWWEcAGiGuuPH6E+SmSUtL6BoaUE7jXegDd6B3uz8hgUHSxIVVgqAEwf4OSGmNocT&#10;NMUSawDnpLn6CPJ62NEuuyLp8uV8TicrJ4aOaCCKB3vE/rq5pAYCznDcdlAGdhQVXlSB8YnJhsmv&#10;Al9q2i+Vn8peMqAFFABzqXz13FWBvgKfDx2RAp8R/FwY/pmyQ9+TrRJLNIemtMCqf+xLRR6HAmTx&#10;lFamtPB4aOfObKWFhac7v4sNr93b/3lc2bNDrnfslhv798hNKjzjxwp8d7r2y12A794R2lgFvF9B&#10;TwFND2OFp0BmBDMj8D2+cPKfgPZLhddteM5vwU//vRFI9VGf8/TSacNzjG2y8oZ6aPvc480IDznu&#10;aSXryddchIV9JJWfOzIXNxwn0rhLdRFG9ImCHxsOj4mDuzGmQt7bO1veOjwXQ8tyOdSEG8yoInmn&#10;sVy+wv34TfiIm0hHmmg3Yyjl4wG/NgBkAyfkZpazt8Lp3WEHrzMxUPbEU6XlR8s5uMb7qL/3ccc/&#10;hgXOfvROByi1jyPo7CY9/iiBKFr9nWIqeJqT4xDt7lrufkMBtmicVHwYHERzF5xP+3mKO9oJ7mxr&#10;qVozWdx2osKwZYvDh/+XBIjdEgYUVVSNFXAy6ZC93lQjrkxcQwC8QAAsmJW2aFxoY2iPI9nbDcA9&#10;xh0OUae7uv7miXg2KBDQ4w4fg0g2Bp4whqQ0lQU0oHmsqR4hk9omy7RJ02VCQ6s01Y2TUcNGSToT&#10;uPxM1rSQHuSzB50J+R4JNxMagdzGBYMEFu79SKCzI99hALo5DxK6jq1YIJ+eP4Zm7xJ833X5+cUl&#10;+enJefmGCe631xhEAHzfAnpfAXpfHNstn2NW8OWhLfLxPgU+ktrYwniDcO6PdiyRd6jk7pBJe56b&#10;10WiHC+018s97uAvkAncZXvjXNsY6aofImeZzt2aP1HuL5ssj9n4eHvzEvkE2/xP2Rd+F6HzUzwF&#10;n25aLiewhw9g88aUFTRHbMvseJ9dGDT4MCGMCfGXZByUw5AphXFTCWEAFUV17AswDUSj5spNyxa9&#10;m6VmrFCxmTD4MCFeIJDqqgAHkgJI+zSMQ+OR0STgVJOMjVoGDjuZGmAE8OVQ+eVBV6Rjs+VEFWn/&#10;Sl8Zxftzu2Iwa4+e0ojLTyEaPm/AL5rqroC2rxzgG8xrXpVbJpXZxVKKBtVnELmyDv7we0Qs2gXQ&#10;5obxN0XiUxfOEYIJaYDExRJApD6CGHskhjOswhzU3imIKjWIfxPKoc+NAACxnDenC3EMkerYPPEx&#10;dceiHXGwmQ/GpLTTgJ8ng54wADSFn5NIBRmGGYODIcTbE/DzAPz0Y2RVnONWZHw4UY36cj4HMfjz&#10;pmMaxMTXg2m2KxW2J+dtvAKiG3wg1VogCgJ/LNiS4bW14tNW19jyGvg+cmj0UUHPjapTAU/BzwiA&#10;XlSACn4W7Kk7QjeYozvsbWdG2wvv1+tVGYURwOEta+TQukVwd8vk6j6GCQwlLu3bKVeo6rSy0+Ma&#10;wKdAp+BnqPQOdvwCeIcPGB4fHO2Sh8doU38Frt8CnbFae3T+hCjYadVmfNSP9evGQwHQ+D0FOP1Y&#10;v2cEy9/+LP0dxorSyBFq+9zjZchAOeJqKquC8e7D8DMWoak7ubRuEKjJgMUewpU/4fguIQkvM3JG&#10;Caz+fD9C2L2zpGtsIRcTIdbFsXK/Ok3+VI3xAXen65CoUyijo3kTkyjpJzN82AypvINJ1S72E59g&#10;MXOUTY5TOdFyk4DjG1ScR3FnPcdmyX0Wl69qwBE83BFA6QSc0VF3K3g/KzlNZXGeqdxRKrfNgNhI&#10;pl0JyEX8aXMTqPzWhgbJCb53DmBbz/AhB57CFWJdzUbj4fjaSnFMYftjLvq+Waz8zB5SycoTd0X8&#10;9xLJHgmEd/Nj/B9NZkIiLUCcnqAA0iDu9I4qbVEuBk2hB4R2oEegRHhyJ9f8DKqCmqHVUj+yThrr&#10;G2UamrAp7dOlZUwrk94WGTG4RpIRWBdk5jPwiJdS/o40nVaiWYuNyYbU9mPpnexkpo9+gXGkd6G3&#10;6t1bliIE/YhJr3J+f3x2Tf7w5hX5iZb3u9sn5CsGFF8zGPmKocRn2rqqMLljvXxAJu9bSFCeAXxP&#10;Od5irK/V29dweR/B1b0kivIBdvbXsdm6wn7jZXYdL04aK+eRI5yf3CRnWAe6SxLaI3aCHyydIk/Y&#10;E34HAPwQx+c3eLy3aZ485OMWsoT7vP47NHo6fYS3ovpz40YTwCZNPB1AMNq+YN4/3ZcNYyvCn0re&#10;C55vILSICzctZ15PFZPr0rwpbsW6KxoFJZCXnYsIOYv3BAAkGTANH8lMzjvd381kkyML4FMAzOOm&#10;7IkrsDk3ODfyNpq44d0sqZQVcGmNDBaS2dv1cqdNjU4i3DoXnq9MBrNxNJTHKjZEMuMJAXIIAPwA&#10;OScAbGAszsPJtOMpfJ6CLXsCXo3RVGsAbyoSG5ymU9hyCo1M53sRuBbHoVdM4vjl+VZ28bSomF7Y&#10;Rci4tCESaR0kjv1xOB4QgE0+AVoMRTwAnkgqvzQiI1NYTfMBnK2t3AA9X8APK3isuMw5LKgELcmc&#10;tkGt4A33FxvIDcV/II96MwHoKARSMNzwxPTA0q4vG0fmgCB8KhVgcqreXBkKIWrW6k9BUCu+ouIK&#10;XgtWNDl/B+EyYwQ946MnX3NjsWGgitFxc7ZiEcGK97CXRX+cd/qSk9suVw/ukMuk/V3ft4nWdZfc&#10;PMRA4iBcHRWeVnnGQyu834LefSq9RwDeY8NxRB6dOCIPzx43tLLG47eA9/zKWdHjxdVz/3x8ee28&#10;PLt81lDJGb+nX3v71mV5/951+fDBTcPx0cNbhuO9u9fkg/s35ONHtw2gaOQFtSI0coY9nvs5US1Z&#10;ydXhubJoCN5fGAy48Qa5sSydjlhzDwT9l2kp8kNCijzh8cWkUfKnwyvlwzVtcqw6U06wv3mhMlXe&#10;ZIfzEyq559wp7lD5zYVbSEbLlYQuT9dnNtHO7UVJvw9l+XMcTo5gSHg+J47hRzJAhnsL6fYniLDc&#10;HupOFZhj2O1V8DtOattR8kMPM/09RUbAKXaFD3HRbAWYRyn4UfkF0OZmMxXbxi7tOcjo89z9N9Bu&#10;5ZC/4KHTMyZn2XjoTSkm9g6AnI190mxcLxawbjaajNAiwlPSYqjmmNr6Qyb7MlmO4URIwL0lEl7P&#10;l+rPjf8H3f5QLsadSjYYoWs01V8kLX4OgumxTHRrh9dKC9sv7W0MOmh5G2vHwwGOQpxb9OsBWc8E&#10;rqKiUvILyd8oHEzIdCrL7+gJkRYFcgRHZSBqhWxH/9VYViDvXT4hX95gS4Nhxc8vL8vPgN+Pd0/J&#10;d1dZX0OE/MUxNjAO/wJ+7+9dLS8BvofLAC2MDd7C5ODjvRsYWByQf71yTP7CIORPiJa/5LkvUb3f&#10;p4W5M2ui3ML26gqrP7dYA7o6p1XuLgT8lk6W+4vbDT/rxdq58i6efwp+t9kBPk3eRzQUwytYO/XF&#10;5UMdfR0AwIGIlYMZFoVi8hAExRFOqxsJ5RAJpxquK1/stXpwM3LlRugCleConBbtriVbH7paFotU&#10;JYV2P1Vt69noyIEjzWa7KAfw0+zeLCq/bDKJsxhYxGIKoa7IZlSMruwWjwUkzsPjrWWIMMYjWBII&#10;q/f2CKJ1TpZcVr0qtPIjA6SSoyp/MPvX0Qwi1NgiBrv2eBngnspjOpVPLke2mLtlipVbGlVhGEMG&#10;9KoMFCIAUp/QDLiwFNyNc6S/R7aYumfzb3PJtsgGSJPReRJ9mjkUf0G4OcswjD0BVvtQBipwa9Az&#10;MTgEpRFOlc5qpR98tYW52uj7AH5Uf8hhzNANmpE/Y8lhZY7khT32WJIMkwIGShYxkClIxGKhh+Kh&#10;j4I9VYhvzs2nLzeBvlAIA+BMAwA+nfamMu2FY6b1zablTaX99dTNFPhvnfD60MHoozfdjT5qRehK&#10;5WdD16XtrgMmsh5QDya8xs50YDvgeK90UukRbn9z/1a5c3CX3D4MyB0+aGhnjYcB6I4zaOg+ZDju&#10;d1PpHT8sT07Sgp46Jk9OdctjjidUalqtGQ+t7BTYjMezy2cMIKfHmzcuGsBMwU2B7t07V+VdPtdH&#10;/boR/D56dEs+eXzHcLx375oBBL9+47Hh3xt/7v2zv3CIWg32eIZR6HnA5zpA1tFSxZ0RMp+qx9c/&#10;XHJQvR8ggPkLSv6vWKV5TnLbp9Mb5A+Ec98jNetSaYrcxt77YxbS/8wQ4+tID3lmYyK3ONHXMzEu&#10;RM2eBBE+GRDdRMV2gFZnH1XATUJFOuBzTpETfAJCe5OrpXTg+nGU3I79Sf5yEUujw9x5juPQcQQg&#10;0r3eU0wIL7NTe5524Dg/Zzc83Wja0CjSqbwhkHPx4tuPk+wJqsOTCEXX0GZlsHrkSWsVyDCjnJOt&#10;lpO3lr+lBR6lhb9vOCdiKcJjDf3OpHVNxjstLoC1PojlUKZpMfCE0Wj7gnn0pEV2QxDqQdXixRAl&#10;hHYuhtcpliq5inarCT3fiGF1Mm5su7S0zJDmpslwgBiDlg8zAF9FYaXkob0qpe0aDkiWlldKLvyT&#10;H4abXl6hEh6TAQeYSuRgJpoqppC4pVRx0b959oh8y5raHx9hcPDkAgLlc/IjXN/PaPhUfPz5ib3y&#10;3oEt8ubetQiPAaflmA4AWk/I2vhg22r5Cc3e3wDJvyJa/iPOzd/tWiPfwPF9tmwuoUrT5UP4m8fT&#10;GuBuR8vD6RPkTWz1ny2cLY/xBXyAlvMuZqkPV0yXF8RaPt+4VG5ijrodVb4durw+2EL1h/i3Qhzs&#10;wE1mIEOpQGgDHzgpf3i9cNrbaC62aDimEC5if+gKL86DgXQErvC2avvuSICOjUYOMM1Ph1ZJJ2Q9&#10;TVtc3epIA/TIJMlmEJaZkyw5+Enm44kYh6O4JedEP/JvzeGW7Xv1kSrem6PFRG2S2zzMN5mJajJi&#10;5CiJD0uSnLQiJrZ56PyKmO5XMPgoBqjh7JxI0PMrFROfQhngWyQm7gXs2BaLmVuBWHkViXNgKW4r&#10;uKFEsJlDhe4blikuATniFFAp1gHDpB/PMfXKwfIdEPQsAIhSAN0YmZ4xWFJdo3FxiZb+VIgWrrF0&#10;DeE4vYRJKDfYVJyLdHMlBMdpK1NAj8S3PrS/veAR+1p4Sn8LjETN2TKyYAJNrGkYvHQWE/QCZESl&#10;wcQzMpBL9rJBacAR7sHwzQ4vPZxYkBHZoIhITMjm3MIAFt/DPDjSDOys/JCyDKJg8ESa5Y3g33go&#10;V6gfD4JvdWHrw4PNKg8GTS5M7W0ZOpnS+kYRU9uF8PiSDgt2bpFbtLQPjhyQe7Sw9xTcAMAHvx5P&#10;TiDXukAbCsDdP8mUVieuAM0jAOeRVno8PoCLM4KdPhrbWwU8BSmtBo3trVZ/b928ZAC5jx/flo+f&#10;3JEPHt40HO/dvy7vMAx86/ZleXH9vDy/RqXI8eTyacPn+pzPnt+XN25eNHz+8saFfz7v2dWzgB/G&#10;hRe8maYSLHOofbiMKc8wiDh9maDmw40dZ/3qcwKAf9YVN07KtwkZvz0sU27jDPwWvltfYr/0BTrA&#10;v2Nj82OYp7yBNugaAs0t8GJlgFMGu4PTqJp2ICXo5ERX/d4ZPPg7SXW/yLT4OlslN0uT5TExhbdr&#10;CVEaninnC2LkVAz+fjhdnETgeRHN0Rm0Yqdpq84BZoc1vpJhyCjANVInVgBaERXEfoDqDJ5lJwC/&#10;9QwvMtgDdufiSMRlYwS5GTVMaUcxxGjFmHQCI/8qwKucwPVSTDDzsbtK5aTKRaidg+YvC14mkwla&#10;JvxnLMDowzQ3QA+EoeqMEYHRQSK6tGy2REbX1ErtsBoZP3aiAfyaxk6Weqq+EWjEqkqHSgnrVAUo&#10;7jMSM6V++GiprKwi+rJMktnF9EViEIT/YGwiu5fIFBT8AkiHs+xrKqVoK5+cYKviKlPcu6fZ8rgg&#10;f+L4PR//yE7udwp+hBl9QOX35r718mTrArm6hKQ2BT/Wd16sXSyPSGS7gf387bYmfBtHs0EzQp7x&#10;9z7j730DjvIJmsS7CFYvs6N5A8nSTQTrx0eNoBKcQOU3mcCjdnm6erY8Z03oFpm/t8n7mMmecv/f&#10;9SSGkekkHJUNU1Xd3nCGi/LVylnBj/cqDLohjOo8gkovhPctgArRh8OTw53q3U2DoQBJzTPx4XXN&#10;Rk+Ww1AjF/uxHLR52bi1ZGWxrYACIAt+L4vgLF238sIYox8mCaaAXz+m5FbEMqbhTbe9qELG+UEr&#10;hGJ4Gk74lHciTiuq5cQBBvCrROtXWTpMkiISGTQ4cdGni1tUrQyMnyjuiVPFObJdHMMmiGPIWHEI&#10;rhfXiFpxDSmTQeEl4h1RKO6hhSz5l4tTWI3YBNbIAM9isfDJlX6euWIG+LkBfimA36wsnGfcoxEq&#10;x2NUkEK8aRLcZASCYqbAdFXJGLQWMkCM4m+1sfQXUysv6W1F5CXDkd5mXvw/+Uh/U1YATcnuNeG1&#10;oarNI6SqjATDKqQ8wxB+F0awgxvEuR04kBaYwRKCZFdkZvboau3ZKInAazI1IwP+LwU6JwCqBrkW&#10;N3EV5XtD6xgPH4ZS/siKfOG73VgvdMDAIJnhZXplHltNbKhQCSqf2Ikg+SqDgqv7d1P1dRja2AdU&#10;eA9pYX9pZw/Lw+7DBkBU4Hukx6+Ap6D36DyHPv56KOAZwU4BTz/XKk+/psBn/L6Cn1Zu796+Iu/T&#10;xiqgffQrCCoQfvrsngHgPqTqe//BDXmXiu/NW5cMj5+/fCBfvvHIAH4KfMZH/VhBssczuIQ7LJ/v&#10;jEXo3FKJfcwwCaZ0Dga88uC/jlLZfUSU3PdRwfIJU7ivBmfLH9tq5KeJo+SP2Mv8jOvwV7gd/yvJ&#10;bj9BzL6LQPkuVVEnco5KeJ1MRJxTWB3aDXl7GI3XfvsBcsgfZ5YArIfIC75XFCePBqfJBaytrhEk&#10;dCY3XC6y4/uogLBofve92GA5heq8y9FSztHaXqR97kYcuxWAqwH8ouAqPDk5Kgwu0YMQQmN7xfdW&#10;MPBQR5mBZAmUUFE00i6Nx+OsEdBqx/llIlO7ejKHh3NxVVNtDKOlz0eSUU4lWILZYz7gV4wQuRBd&#10;X3pEBKJkJC4QykFcpAFUhbFsfMShE8uG76tVvm8EqvcJk6VxdAui2FYZOrgW4Ks2VHvZLJlr9Te0&#10;rJrn1kkpwJfHqlYYshndKkmITafqKZWY5DyJTsqFmyHgCC4sGyC+wcT3w/OHcW4+Jj9iRqCV3x/u&#10;UQneOS2/v36ctbNDBgB8nwnvCyysbhHYfXv5FDmJw8VS9JQb4GgvLZ9B1bZMPt2xXl6yO/nhisXy&#10;ySrEzDOmyDtote5NbTa0wLfYtZzBa1JoYYLz82h5sna2PFo9Q97YxHR35Ry5QTV4df1SQ/BS/159&#10;uWiZOgJ+dry3zmoegezCh4luIBsMwVTHsdyUYnlP4rgZxjDsiNRqkJtTGFVaIFSELy2wt6GS5mBw&#10;kQmvlot7Sx5GBlqx5AJYOfgq5tAOZ6knIxKVJCbmGq3oxCaEE//elLZX80CikbasKId2yBqNlq9d&#10;krPRIEYWSmJcJj8TakOHHlR95YVDmQLDEzPhTY8rk4ikRhmUNFPckxaIR8picU9eJD4ZC8U1boI4&#10;hNUBhiPEKbRKnEMGi2NwldgGjxTL4DFiFVAHN1Yq9n5F2L0XiKVnEcMIYhs84mVhwQgoo1g2gBLF&#10;1DWZajKZ/I5oKi/13ovA2SdMiuEv48Iz2SKJxD8vAqfkIGziOayDkbuE4JziT/XniSsNNxZ481Sq&#10;sdIYLxkc4Uv6Hfm1OOVkoZbI5PrNJv84KwSlgsqzKALs+w4APE2wpLIwOMNYQyk4IjAPQaQcxrnv&#10;Zaj+fgHAX8CPHBz4bk/0mNYMJLXyyyf7xYv4R2eKjwCqzUO7NqGx65DbVHz3qfKe0sY+Qkv3mOMp&#10;1Z4ej09yaEt7joEFIPcMUNPjqQ4udFihQwoFNtpdBTQ9jO2tgtwb1wGoXw/l8rTa09ZW21ptYT99&#10;ek8+f/FAvnj50HAosH315mP5+q0nho+NX1dA1EO/ps/XylAPBUUjAGol2ONtXBzuxHrKzZpM8lqx&#10;mRmLzTqxdsGM5bM4mfej1P+QNLPvWTf7lp3cT3Fc+QHb6H+HLP/riGr5AwT1n5NT5R/45P0Fu+33&#10;WMF5iJykKy5VhkGuZjLJm4hF1DZkL8exmT+FY3I3hO0hJriHSYg6wnGQ4PK9bHzcwlThOAFCnUyw&#10;usnuOEXbe0ZNTBHBnmGsfxXgu4II9DQX0C5EyDVUFlFMqfxcmeCq1RWc3El0USdZop+lFxx2RYNo&#10;lauL8mQ8RzsXzzhkF1NY2ZnICt84CPU69GI1TA7HoFUcgr5wMEA+HDFnBZKUYjziKmPjJS8miukj&#10;NADhN7oHqZVgLHIFnfQOKSxgoluLpKXOsMpWN7xeakc0SHlxFRPgAi5oHEkAP90nHT1iDG3wcBky&#10;eIik8jv8qVTjWQNMS1ZZAs7EmeTgAoBhZAMP4v8thanp6a2r5C00eZ9hRWUAQPg+rfz+APj98SZS&#10;F8KNvkLQ/NmpvfJu1zpsqObKIyynLmPhM4Vcj4WEwTwF+N7fuV7+cIY1NUTLf7h+Un5gZe0LHJ2/&#10;J8PjiwOb0e+tk8u4YORQmY8h7+QKDhm3mPi+uX2xvGCr5w4ef/ew1e+YN5W0MSINsaEyAfx0+V8j&#10;Qt0RsQ/iPfLhdQ9Rf0P+/kQ2CRLRVMYiOo7hXIrm+1EcCoKh0BMB3Kh8oTB8kL14wOfGc0MpzsqW&#10;fAKesrhR5SIPMhhQsBmTocMQvufHBeyGx1w6ABAAr2uK/15f0scS3INlRkmTVGU0M0mfJQnFcyQs&#10;eTgtIDceHIa05S1F3pKbmi/OePhFwjdOHDqOCn2RBKZPE5eEqTIweY44p86TQVlzxDGuQaxCh4tl&#10;SK3YhtSJQ0i92IcAeqFNYhbaIhYBjWLtDRj6loul32Cx9hqMqBn9oUeaLC0eLZlUey7OSdLfDY5w&#10;UJY48PVBtOKBDLTioFlKCwsZduURkcCQZVAyRqaApGsSRq+JDFoS4TOjCVrCRt4CGQ0W94m4nRdH&#10;kedBxTcUA4khxCSUR3lIEY45JXgfFvCe5UPbpNDGhvDampn2ZpXQhGEMWSVIx5zhX4NYwYyik1Gg&#10;8/HHio1HX5QNfnRJ+qiVnytVtYMfOj/aXmd/9pcxCHHk3x/YsUFu4zB059gv09pnZ36p4gwgB5f3&#10;/MwJeX7upLy8eFreAsAM4KZAxlDiubaz2t4CegqGL6jwFNze0WoOYNOhhB7K1X365O4/j88Au98e&#10;CnQKaFrpKbgZgfC3wKdfM37v23eeGdpkBTwFPj1+C4I9HgeR4p7MoGIi4d0EzowqSpA4hL4hjMGz&#10;0WTtA/w+Yir7Q1IE+QpJ8hMtyHeITr9Bd/UHRKV/ZWfwbxCs/w4/80fU5u+g9L8H19OdnCkj0RSl&#10;A1RNlNxr0ejt5wI5hN3PQS6Qg7St3cgiutGEdeFkcYSPj9AyHUMecYLNipNUD2doL7WNPcbf0c0b&#10;eobq7iz6p24qhy3c5YbxGMbF5YtgeRhVXhcc5WnA7zic3XSkMBE4dviwxqNZuW2E4EwHqFrYH51O&#10;G9yGecNEjXjEhmcU9jsNBH5Xs+o2BH3a8HRNiUqUYkwVBmPpVcEWSyY8TQmSi3wAMxphczhC7lTC&#10;bGrx6RtFfm0j5gUNNaMMspYqeL6K4iGSGJWEtCXD0PIOqxhu4AAba5ukEkfnMFXms96Wiqwjk9Wp&#10;OG4WmUwhI5NyxBPRsyaCJeBqc2Q9IVHdu+Tds/vk44s4q1wjxOgG2j44v9//Cn5qRf/VhU756Bjc&#10;377lJLMtl48QKH/IOs/LqZPk2bgmebO5Wb6cO1femNIu7y6fL2/D6z0nMvOtlnHyciwTXsKIDlAd&#10;L4TDPMkOtxqa3qGCfIMNkQeb58lVEt9uwPuNZ/XJAnv4/rRXfeH7LDDCVBt3D/5e3X31p4KL0F1p&#10;dJipkOkpeNlF815HoQKIpiqMhX+NRWwepbwpwBcICPkjg/Kl0g2gRU5CYF/ALnURPFUeEYyVTH1X&#10;tbdKc2Ulvo2qfVMHFXI0EkKhHuDHWLbv08dc4j3jZGrFFClObsG4tkX8kiaSYTsEvq+Un5VnANXy&#10;klKDTs8O+6xq3Iy3TZsn89tXSlj6OLGPbBDbmHaxTpghDkmTxTp8pJgFDpEBVHiWAaNpc8eKTVCz&#10;WIW0imXEZECxTWz9G8TGf4RYBdaJtW8dQucKyfIqlJWlEyTfOwdJjw5ESsTUo0RsBxWw4ZFFe4kJ&#10;Afx5cVEJlvO6Tws4+hOPSnttG1wplj5lDFQK2YDJkL52gKB9LLIXHKRpPcsTMGWl+hsJTz4Cu//a&#10;5ACpwC28FImYAmARw8o0hk0pHJ7OuLDYENREAFE/B+InWRHVsHR/ADCM61s3QxTwVDhtqAJ1Zxmf&#10;Py+iK/vzb/uRrtjHzhQAHYAzTj9ZvWiWPL4Cl6eAR3X3Al7PULVxvDh/St64eEbevEL1RgWnoKYV&#10;2zsA3NvwdUYQ1EfDATDqc3Qa+/mz+/LVS6q251R0vx6/BTz9vgKiPmqF9xng9snTuwZQU5DTR22D&#10;9dCvG6s+Bchv3n5q+L62wMoP6qEfK0/49p0r+PlhaXUnyUseNBWQApYhQ1k3i1ONFtOgQkCsiyjB&#10;tzMi5VvCpH9kjP5HYgN/JsXte47vaEX+iAThH1gK/Sfq+59JI/sAkfMTVsKOILas501O5MRv8B0k&#10;S3mR18I5bAI0dnL33on2bi/8WyeP+6kUj9JqH0Vbd5TnHGG4cBjQOswO5WGA8CCrY/uYLh7g4jjM&#10;pHUvBO26UH8ZSYURiQ4qACPSkQxCjij4MWA5DX8xFeAMp/ILZvLcUj9C5pLctBgnion46c1ijW0G&#10;ld3MkjwZR7bAL2EreVIDr1SNoHYk+8z1VIODAbpSqo5qVvxKkiMkNz4MF+A0KQToM5H+5HGBDiVE&#10;p7qE4CGqv5GVQ6jsqqgwyg0VXxQrgllUddpuKfip5q9+OOFQrNVFIhpNZgiTigtHOkEz4exSpzOR&#10;jMsognjGOEHT5Ng57lg+W+4AZM+ObpV32dD49CLyFhxavruCzg/Hle8Avq9pfb/GsPTTk9vknQOr&#10;5LOjm+VnqsE/nj0sf2Yg8iU83Xf4BP55wXz5y8L58seli+SHObPlm5aJ8nPzBPka7u8NIiGvI+a9&#10;VjFUns2diSAaY1Mmx0+3a17vTLm0YaYcRToTRBVuziR6AJydCcJsSw5HqnodAvmoaw5OJZG8n0nw&#10;qllM/NOYMEaRBRPBEcn7pQa5OgQJR5IUhA40EII+kJ8VpMHfmkdLp6C+iKlUKMVY21/ZtUN+fHAX&#10;Uv0AbTQVCf5ybgNNJCGSlTkW8M3YKe7bB2NOtwSZMXi2lCWOQ4tZI55RYyU8tprtDGyZommdAdFi&#10;bnCDGKC59uxBlUi05rTJMqO+jbzbGnGNbqLamyHWsQvELmaO2IU0M9QA+IJHA0pNcIATxDYQwAub&#10;IvaxM8U2ejbPaReb4LFiHjIeABwPkNQRSzlUNlXNkUpaZF+vKqbC1QxSqmgnK8nzzccHMpGgIfbe&#10;yXOJT68QG58c6eubL/0YopjRUluFjhZL/zoZMGgIoFkqlh4AoyXZH/7ssqf4AX6DpJb4z7qkYGli&#10;H384lFUxvF95hJcUEjuZz5GMJX4UE2JHOxNWB02kDwalvRxIYaMgsNeJO9dToCobtAL8tfVVh2g7&#10;Kjwr5DOvW/eT1+36S0+rftIL9+1e/V6XNqIqnt+6YJjOPqV1fYns5OW1X4Hs6nl59wY8269g9z4A&#10;8wH8m7at72nbqodKT6jy9NHwMcCnoGYEPAU3PfTz/13x6fP0a9+8/Ut7a6j8OPRRwe3DXzlABT8j&#10;MBrBT0FRQU/5QD2UM9RH/VqPZ4R0X4t1k3M1ySS34Y9fW0RpHCSBcFEltGWdhMc8BRzeoT18F+D7&#10;iOrgfXYoXxAs8yZDkKe0hddZ/7lHy/Ix4PUhSvsHiDfXoI9r5A4ezJg8hRe1Gr6umu8N5gQfDtE9&#10;nMeRHHV8XE8FUM+Kk4qhJ6FqV45wKnm405w8ZSqt7HS2NWYChHNYNZuJlGUSoNlMy1lCZRnLfmwY&#10;08QqLJX2ob87zdTxBEE1IyHCA0jHimfHeNHUVtnQOl62NjRKGxm0ixgkzGcAspIMihl4/rePrJS2&#10;oeVSjwX3MKaKtTjR1rPZUo05awESmGEs1Q9muT43NkyqkWJUQMqnAVw5yGWqAMnhpUW4NFcx2CjE&#10;MaTMIIoNxyUmEh+5rDQ0ZiVDZExNo4zFAFY5wHiMTuPgF5MjIyWLtK3MhDRDDGESFWBKbjHgh+CU&#10;G08gldKOBSTk4VBxh1W1Z4Da2+RvfEQV+Nm5/ezlAoTET37BNPezM/vkw+Pb5SPs6r/k+wqKPwCQ&#10;P9w6Ij9eOiA/MOn9auNy+RwQ/Axw+3zGVPliUqt82dYiHzSMkmdEj94ngP45i+lvrl5omBa/WD8b&#10;j7/ZWFfNkouEnE+oYrr5ek+s4ZGmIGI3J0XPWsEP3s8TfjeAibw/lX2oZmEgn8hk3zYZ6kO1fpFM&#10;GqN5D2MxuYjl/Qrn3/sjgwrkHAgEPIPYcAhkcOIPfeHJIMMLkNvB0vzPt66iZTwqb0CyD09LFpt+&#10;vaioLNATMkAh53kg7bJZHxu0hMmkhLVLLe2uJ1WYV2ijRIQNxjBzqeyet0oqIP6DtIUb0Is9cHNZ&#10;UFQgq2vHSkNpg/hGjmTY0Sw2UbOo6haLRfhcqjyADQC0jAT0oiaKQ1Qb1dlEwKldrMKmiXnoTKq/&#10;KWITNlEsw/lacDsVeyPeeDWyrXYpucej2BiqExvfBhngM5pg71qx9yqntSQVjfe6mOFLen6tOAZV&#10;iLn/EOnjXS2vApQ9vYbJgCD+XWi92IXWiUvYSLZNqHKRXlVh+lsV4yoj4PtGIRUbnxUh9clUhGh0&#10;q1BLlGMOUhHpI/noAjNYEwwahHu2rQlVpLn01f1pbh5WdFDmmCJYsWdvjTZWDwcqdlc6L2sGVlb4&#10;Bva2NpGeHP0IpXq9z2vyCpVyMdeCgtmblwA9WtuXcGZv36F1VW5OD5WdcBi4OpWZ6ABCwe/XQ2Uq&#10;2tZqe6v8nX5sBDmjPOW3ra/xe0ZQ/PL5Q/lGuT2qxM8V/AC6j/hZH/KzPuBnG8BWKzyt7Pg7PqMq&#10;/AqZi+Hrv1Z9RvAzAmCPD7mD3kjwlPMNWbJxXIEMTgsnEi8UPVOMpMBvNbBL2MLgo4U1mslwdXO5&#10;IGcibF3AAvoqpmyz+1pI4wB7mUgIzRXa2nfxNLuKYHcmF0YjhLW7LmHzAkfC10UibQjFmSUI3s6T&#10;zFYX+JqB2OS4kP/gQYsajmQiGRuhZPzUUjiSWD2K4YJIhjPMAiSzmNwmIV9JYooczw5vOJqusFDA&#10;j+qwCOJ7M5Pfc1QVJ6gaqvER9OtnYdCKbcX4cO+MyeTItsosRLNrqQCWsSS/ldjNJa1jZH4Lx9hR&#10;ZHkOkbEVhdJUWSSNJE2NQpJTiQZwJMA/DKulYnJlhzA8KWIfOJ1l8iKqiXKWwKtwri1hgJGJqDQX&#10;4EtATBpOkHQSmr7SksHSgOmrcoF5GExqJag3lxRE1YUAcC65Cpm0vn6sY0XD/0ViS+QMiHtoO081&#10;tQLQvoKv3wU0ezf3rZCnWEq9dWy7vHd8J2C3i2pvL+lte3Bc3s0q3F75CO7vSyIpv4Ef/OHWCfnz&#10;bezqcXD+042T8vvzh+QHHC5+YiXpe9bTflq7VH7AIfe7lYvkq5UL5CNkLO+vnWcwNniwhrZ4/UzW&#10;2AgvQue3D6NJ5eb698d/DwGuOWaeVshV7OD8NCJ0EDesAORH6mIdhM9cEiL3LH9cwdmBjgTwtOKL&#10;B/SSELynosuMQy/phxLAn5uev4IfPyeEzIxQzhEPjBKK2fR5h93jb06pLnGPPNm2GfBLFEuTXoa8&#10;DR+AzA9O2J9KxqantYR6sEGTNAaD01kSmTaf2IEGuOthcn0/VcmpS2QJT5YErKDcqfpGI3SfjyP0&#10;lKIxkpk8TAJSmsQvc7Y4Jy4Qy+hFYhY5X6yiADcqPLN4HhOmiU3SFLFLnCaOiXPFOWExz10pAxMX&#10;iRPft4ufJc5xc8U3tFVyqdzWj1iEgzXgF9QgjqFtgCUHPKEOUJz9s0kI9EAwnS8J2WMYptSyR9sk&#10;9uETxTSwSfpTaVrF0E5H1Yut4Xt1bJqESQJOScMSvGVIzEAZGktGMRx8YwIxralk8IY6STUys6GA&#10;34gofxmsGdUEISWQs+zAvrQpg8b+DD5ssBxzRDure9SWVMADuI7NGYZYUfX5QgX5cUN2YGrc0woZ&#10;E8Bnw5aVxgD0e/U1psluBt3eh+fP/SJluX5G3rp/mSksFZ/q7n49DO3svRsGYFOQU9DTKs8IeEag&#10;++zXKk/B7X+3ucYK8MsXDw0tsT6qXk8fDRo+AFUHI9p2GyfGj89TkQLK+nX9W4yttIKfURrz26pP&#10;298eL7CRup2ERKQxV2YMTZKC1HAJgPcZRDvmCviFMx2N5AWKwVkizKKPJCJ6LIPwXo8ebjsn+mzI&#10;7ib2XOu4i2/jrv+YQcBpWp35ZJlOILTHTTVEtLYJ6jlGcnwAFZsfAwd35DQqqlSHD0umdo5UOn4M&#10;LyK4YIKoHPXwoY11Y2DhR7Wn1UMs1UO4pmzRNoczKQ3FkigI8jiM0j2HCMR1aP5OwTEdBxDrAMkg&#10;grEL2ebYt26pHESm0YX1zhx8CZfA9a3kzr97ykRZhTuF2mavmjRR5sF1TasfTuCQBhwPk7YRg6kG&#10;c2R0WZ6MhusaCs9ZkQ4XyOCjgKq3gkqkJDlSRuGFlo8uTTcAojGUDKYiTeD1K8QzbmjVSBk+tBYO&#10;cDBrVmqjFM+2QCJ6vyza5zTJR4uVDOj5ctPw4//dj2rRHfmLJ0A+iInoFCL2LrJOdgYwOkMFdrdj&#10;tTzr2igvsJN/m1W2D1hp+5h93s91xQ2zUT2UE/xBDUwZjvwFu6q/Pr4kf312Rf7lwXn5C8OOP9EO&#10;f4tg9ft97O3uxrxg50b5CiPVd9D/PcXP7x4AeBd5iw5Orq2cLhfgHYdw0xiARZQ1K1gDkFJYUKnZ&#10;coOzx17MCdAahGhZ7cCCATkFvzj+/myq33RE4lHckGKY/CYgeUrBbSed9ymRj/3VAp6bljfC9UB+&#10;bhhVZAiV4CDa6vXkMHxx9Yh8cnQX5qnsjyKyjQXsrPr3hgMbwJocQIa9kyvv+8D+jgiBMzEsncHr&#10;R/saPo1KbgpuJ/CYK3Gr6T6FkHuBLMZVpxKjhWUVpTKX/OTSuDx2tVNY56xkmlsn9hHtYhu/UKyT&#10;V4l12mqxSl0ulimLxDZtodinLxTH9CUyMH2VuKSvF6fUDQxHAMC0RWKfulhc01dIUPxszo1Jsnz4&#10;YnwOm7iOALwYWuTEeQDkDECzXTyiAUAP5CcRJRKc1iwOVJYO4a1iw+82AwDNIprFPLJJLMJG0WJT&#10;LSrvyNAjh/N8ZJK3DI/3kOEJVH60vo1JftKQRjUYMZD2Fw6c6k9b4hEYk2b5OEoaU2BXVBL9NXAI&#10;0LOHOrKDe7XUECRWE/tjiDCACtCcfWE3pr4RcNt9mBC/amUir1v0k378OzNzU4LdWT1E+HwAm6qP&#10;zgM4SFjuXOyWl3cQH9/7hd8zHjrAMHJ52q4aqz3jx0bwU4BTMPst12dseY0DEOOjcQiiAKo/W3+X&#10;VpjGoYkC7m8nw/p8BT/9XSqPMba8xnZXgc/A+d0lEu8Sd5LO2kyZVpePA2wcuqYIyvlocaCl9aMy&#10;8cdfzZMpqamaKXK3SGBtbD8t33FU7+vQqC0mH6GFBfB17FGewLRyH+3vfDi1tprhmCEGiCMGAq6A&#10;WSAEth+BQe6AkzOCZAf4PzvKeWv2bvszEPFCBuAfHCXucF4ugIEL+4d27CG6aBXExRMJ6AUyQQxA&#10;oxeMx14wABSMBjEG6UUOVcQa2qxuBjVHcEcZAXfkD/jlItDuYh3r2Jq5cpI91kUsxC8GqFaXlkjX&#10;vJn4+c+UjfNnyoZZU2UZmQILqAYNYSo8appUKylTzTjVjqsulzptheEDS/mdZUlxkPHxMoJQ5nFD&#10;i+GU4iUeN+FgKr5U2tgyNGclAF4JK1fVQ0ay+jbGUPkVZhYxEKmQCjJndaqZz2Aohv9ndRXW18gv&#10;KAoThhDaXpxoAIYxpYXSvWqBnF4zR44gYD63gV3c3ZiO7lsjL/avl3fY1njv8DZDCPlHJ/fIF1hh&#10;/YQI+o9IYlQT+Ff8//7trVvyb+/flb+/h3PzG9hfPbkkP1MJ/niJ6EqtrLrRCnbtlKdsgzzYs5YV&#10;tiVEXs5iyDFbzq2ahyvvKHGmArCkQrekOjfHzkkf7QE/J5LR1BzAg0ouAA1ZMHxfIOCn2SoZuGMn&#10;sB0TReUXxwAkUZ12qNizAfdU2uFAwM9d09JwUw5AzBuK+DmU9zGVFuwuE+gPz+4G2LfLh4e2y25W&#10;79xMemKoCd/Yr59Ysvvs0L+POPXtx4FbtD+DqyokKsEt8HELxClhoXgHVsuaqew1H2UBfu4MOcBN&#10;agVZu2sIh5+DoWl5ZIY0DW2RhlHz0cQ1iWc4rSYAZBE7VyzS1ohF+hqxBgBt01eKfcZqccxcJ87Z&#10;m2Vg9jZxyNgi9jzHIW0pz1kqThkrxT9hvpSmz5Yltau4KbaKd/QksY7nZyGfsUqER0yaJa4MUwIS&#10;G8Unvl4cYyeITdxMsY6YKlZoDM2jOGImyYCIcdI/cCTtsHKGOQZzhCqGbWNJO6xP8yMDOVga4PzG&#10;pwfK+Bzl/zxlFAXMqER/qYsPkHpWRcvCPKQwmpgFtkHMGVrY4LZjpZUc17AJR1+kQv30oCq0YBLv&#10;xvTXA3VBTyJXe1DkvEb119ucFLe+vXmt+4mPeV9ZMKwSl6Ej8pQVsasnOqn+zrJp8cuWhRH8FJB0&#10;oGFcM1Ow+t+Vn4Kake/Tqk+rQ/33KmY2rrQZKzr93DgcMf4eYyttlMEYf77xdxpB0/g8Y9v7/xl4&#10;3PFGFwdpup7d3LYx5RKO27E71YsN6e92HB7hCeIDsLlSnZgwyDCHnI4m9GUP4HgyNFY2B8fJshL8&#10;6wqGyuK0QlnCsGIjk7TZrCU1DUcfFRwgThDfBj0Yd/tgTCc92K5wxUfMCc8zG7giewDOTv3PEFa7&#10;ueOqwRTRknbXCQB0xPnCGWOBQXCBoVw4wezxhvrgnYYWLpjVu8DEKNobFuIZhqylVd/HPu4WKtdy&#10;2mxPWmndpTyIc+tpOKtz65bI+uFDZMuQwbJ+8GA5uQI+aOVi2bFyiezEj2w9oSiLW5tkKclQy/Eu&#10;1MeZxONNoRpsoxKsh/uswmG4MAbOJjqU6XCsLG0hAJm80Ay4wUjogjgqPnUJLsRCKZ2dUm17x4xq&#10;QgQ9Shrh/CY0ToQXLJLB+P4NLeF5ZJ3EhHLD4f87MDhWfAOjAPtAjCvxjIP7KiWUp2PpbDlFK3oU&#10;8Du4sIUWeLbcZ4f36d418pJ93rcBwHcPbZX3yd749GwHoUWnDK7P/0eNTwG7v+La/G8fE4D0yQPy&#10;fjnevS1/ea5Rl2flG9bevjp3CODcLy/YEX7Ez7rLPvBtbKtO4ry7lxtDBLTCgD79sW7i4sF5xIqq&#10;z1rBjy0JV7wTXTBlUP+5ACr5YHW5odIL07B4nIGSWeaPonKP43NtedNZR8wjdiCLrwezD+xB9ocX&#10;Yml/9ljDAL/gAWYyqbwQP8ND8um5fbTzu+QtgLAV+yr7Xr/DNJXksP5sMpj0F4d+fcW5r4nYvWYm&#10;oWxrDCuZKl6AiGX0fLFLWMTNE5eX9oXcHFjBWjlD9hOXujYvSZYytBrL0GHLqAnyeMsR2Ttvg8wf&#10;D3Bl10lgOI7NcVRsibPFJnmx2CavoLJbA9BtMBwOmVvEOXeb2GVsFtuUVRxUilSEDmnLxTtuNoqA&#10;WTgcL5ec+BbxAMwsE+dL/+SFYoaMxgIAtOdw43suCc1iFt0mJlHTAL4pYg2naEEVaB3dLiaBY+Q1&#10;12Lpx7S4H0YLbqw7jikk/zY/XFrywsnZCZWWnAjSEUOkOTdQxqT5UAHSAqdgKEIK4miAcWS8L9pV&#10;1jMDCGOyMRVbIgLMaHW1yrPD5VxBT6tBa0NyHSuGAKMZMjQb8nUskJn1tORmB0ja8H7Y9OzN8LC3&#10;tCJ1e2/fbnlyAKNQzEIfXDgOz/cL8CnoKXjpoa2nUZunwKQfGytC4+fG6lCBT/+NUfen/1Y//+3P&#10;M06P9eu6z6uPhmnyrxWfceXN+LP1Zyrw6feV/9NKz3hoxWc8elxD6tLFXWPFSMj+6nzIXwW/RHEO&#10;TxRPuKvAaEr0mEzeyFQxpw11xuMsAZ6vAwX5CVrP7bRxS4bUwZc1ykQWx8czfV1CtTgXK/fRVeXY&#10;4eOoy8TVFkmEDdVdDPmhcUlpuJmw20h7qPGPLoCipqINouIbRKXggHTCHqdkd4BsIBeJC+Dng5wl&#10;GiAMZ2k9EguoFPJBolgRikRcnYwkpQxgXMBK3mZ+5jja6BiqClfsrzRRfh0X8cXd6+TCphWyuXa4&#10;bB82TDZUVcvJ1SukgyyAfevXyMF1qw15ApoktZJ2eDWtsFaCMxByT+GY3FBL6wsnCgdYjMq+EAOI&#10;NlTwO+aMJzC5SDKjQyQVK/V81ooysE2Pioijis6TUXWN0or4eQrefk2jxkkZziIjh4+Qic3jZUhJ&#10;BRdcMSaqiexeFmBqwBoU4dcOZEc40E7aICdJx7xyyzxEyxgSdK+cLHtmNcqBuePl4ppZ8nAnAKhm&#10;Bb8C4DtHEETD/X1Du/gzmbz/8uwyDs9qeHpT/v7+HfkbhwLfv79xQ/6VVvin+wQa3TxFTsdxgoq6&#10;5EM4w8dUk9cB2hNkLRzCqLKE9cb+r1NtweuaUJ2Z8d7okMOB88CRvAsXAuNd8a0byI3RhxWpECp5&#10;TbILBfCSqMJTOCKpBJXvy6DdzeR9yuGmlsdALRzu1x3u1xMjB38AMAyhchyuL2fWLJGv+Zu+u3JE&#10;Pse44RLGqWlcsDa9qEI0bY1gKms2YOxxkHZG4OzwGmaf1oHs7E6QgMhxtJqzxYppbFjieDm6YR/6&#10;Rxx9V02TI+OGyLLEcJlChvNIdHMnZs/C5IFMiJY22drYKO3clCqSc2XokDaJy2oV11gqN53+xi0D&#10;TNdSxa0Vq/hVYpe6llZ4rdglL+WYS3u8QBxoj31ipiHTaQf8lrC7Owa+rkUGxM2SvglzxCRhupgl&#10;MSFOmQdX2AYItkgfwK4XLa9Z6DikNY0EhdPusl1i7gfPNwjpi0em9BnAgAh6Zxzro80kLU6vSCAd&#10;LVbai2NkUlGYTCxgsJjhY+D+Rqf4SyOAV0v8Zy2xFHWAZGwQFv1Mba1pd23Q+nkhcfGhU7LCaUfB&#10;T0HPlFXBgQicHeD1+kFvmTIcsYBWsMNsQjdyvEzMJYMqsB7O8PjYsfJWB5semIPe7OqQt69c+P8A&#10;nwKUEZj08bdAZgRHfVSwMrau/3+8oNGgQJ/zi7HBL/u+xl1fBT1jdae/R7+ulaKxJdbP39JK9FeR&#10;s2r8VPNnPHrcZpe2IyNIlrBeloCAeRAvtAc+Z+4cXmq1ThJ8MLuCHlHJhKyQJI85YzIn4GG83Paz&#10;NrORNnb28JHSMGYsU0+CZXRaG5siMzCQrGEK6o12SL30dIndXO2l4PgCmXaGk7blj4WRD7ojF1pa&#10;KzR7XljE+3Co8agt3N5AWmNnWmMnuEVPLq5wdnLDuYBi2N9Mi0+TRDR4ifA42fwNQ5kuz1Pw445e&#10;ZmEu3mx2KJD0Zgo8mmDka5075NqOTbKeGMmtrHGtGzJUjq9cDh+4QvZu0FCUtbJ90RxZPqkFHpCM&#10;T80IJRd0cm21TCYYedKYGhlBy6wDkAIU8GWRfrKOFPjd88ZJK4YQObGhDFfITsBOKIw2NhHdXjGt&#10;b23NGIMNelV5NeR6tmHdrZXku/o67K+GjkQCMwyjzcEG911XFvLtFficWTIHUGz42yPQX62eNgFn&#10;XAwFGEB0zh8vOybVSueMRrkCD/iIjN0X7PW+2blR3oIDNADgKWImLxyQ77C++r1GVNIC/xkg/CsG&#10;qP94fk3+8xE29jg//+UBrtBEWf6JqfC3DBc+pnV+tnuVXFg2Q05xw5g5slqs2TE2py3tz+5pPw4z&#10;1hTtaHcHEgzlBPg543js7h7IDYz3iPc2lEl7KDRGKC1uDPxrIoOPWFrgNCr9XByDc7iBKfgVwG+G&#10;odl0YzDlg0YzlEo/EOF0AxrLD9ln/uriUbKHj+Fcc1R2to4Tj569cLpBc9Yb5+g+FmLZk0BtuEGX&#10;vv3FukdfcXodNUHuWLIsaNGjtJKaIRkls+T2UTRlXXvk/vLpcnBIvmzkZjmB/dXxubFyEirk9mqS&#10;8xbPxNVmtMzDWGNWaQ5OxTOlefRMiUyBj4tVsFopTonrxDZuNaBF+wvXZ5e6Aj3gQo5ZcISzeZxH&#10;h9TGAGuczB2xANsqJsghjdKfv6V33HTpB5AOiGdKHDdVbGLGiXl0g7wWOlZeD24UU6a7AwKqOUZI&#10;b/ehyFyGirVHodi7xOEp6C5DivOJhUyWSQVItCoSycWNlUmA34zyKJlSFmGo/loLwmUsK6pj00Ok&#10;Dk6wEVnMqEwUBKEeTHf7AXYO4sqOsDdRE7bs8NpwmPO1PlR3A6j4TJn0WlABmulwhEl7EB2bC/vy&#10;zr1NxOWV12UoPOFacpHnoOp4sHKlXNu2US5s2Sj3D7Ht8et+rq6pGXdyVRKjgKUApNWcgtJvjQv0&#10;YyNY6fcVsH47NDFWeb+1qzL6+OmjAqEB3ABRBb7ftsz68/R362H43UymjYdx//f5ddbbLg0tlF0E&#10;CjcVZZPZyaAjnu0CHGG9aN/8qV6CCEMJIP9TW2FLwM+VyV5kP3NZzqrbOkBnBR51s9gTHTeqQYaV&#10;DZUYAmCGxaRLO0v+5SRsBTGlUlW+C5WdFZIWE5KnXNAXRQN+QXB0nkyGHakW7ZCz+BAQ7slFMpAq&#10;wZ7nuyGSdYPjU/8xD6pDH56n9uBRtNspyGjiE4g1ZKKqHw+Ba1zJBbWCKjPVwko8qVAcIdf7Mxn2&#10;Y4f3GDbaN7GxXsHazmZ2U1eUFMsp2t6OtcsAv1Wyf90qWTdvmixsJwiZEOSlUyfIrPH10o4+cPLo&#10;4dI8ogqJSy4TRSpXbJsq4FM6ZzfKwXljZBrJd3kIT5NYDdMcVf+QGATLhOwgZ6gl2lO91IKJSdSK&#10;cDJpd3W1Y7C1Ql5DAPwYtkKymRC7M+11BxScqWwHwv15AhrWrAb6IBHS9vsUjionmbweX9YundPH&#10;yPbmoXJgxmg5t3KK3NuymOS3NfIWAKgZvG8dZCKMNvAD3Jy/hgP8AT3g7xFF/wFR9J8INP8z1d6f&#10;4AX/cAux9GUGJKcYmBzegqB5jdxeR14wHOMWql8fKgITAnYGUD2bM3gypU21gO+zw97dGa7PAWt2&#10;RypUN4DajZuSGzexACrvEKq6UFL1Imjf47D9SoDzTUf6kgWHq3xfLm1vLrxtqIqjB7DiRtUXyiQ/&#10;nMX8DqyTPj9/hLziA6TFHZYvT3ZwwWM40ONV9IVcqH0GcPQVy969xNGktzi8+opEI5KeUTZCzq3Z&#10;Q5D1SglNbhZbqqiy4QsQ5F6Xt/Zul6f8Px0eVSVroS2msba1vqpAjs4YJ/fWL8DAdYHch05YXxYn&#10;q3A039oylmCeNhleMpGbfos4Rc8Uq7jlYpGwxtDqOqYtZgK8EH5uDhNhAI1hhh0tr39Yq5TQMi8c&#10;sVjig6rECQ6xT/QE6Un7a8pAwzKyzTDQsORvMwkaJb39aqSP30gx8Rsm/b3Zl/YdKq+6DZZXnWl5&#10;7bGRN2dNkOtidn2ljMuLlubsUGnPj5TpRWhUi6JlcVWyzK6IlwlUhG20wBMyg6SFQqaeVdWmZFrl&#10;TLwmfRlOMbiwRWfpgL7PAk/AoOQosUMK04vtDxMC0/sxPTdl+GEP+NkTmG5vbUYOs4k4wfV5YGDh&#10;8rvXCFvCXLh6sKzAzXwPA6PL65fLtXXr5OaGTWRn4NlH1MG9E7rXy64vzskPjuPuwuqbgpRuduhh&#10;MDYwmhswNDHu7/5iO/9/3ZmNnntG23p1e1Z/Pv26fk2NSM/v3/nPICP9WN2Z1bBUwde4I2y0vnqh&#10;Wya/7g0bHx8D2D22kaC+hsoom2lSEKnuHoCdJ9ILHxxwg2jHQqiw/DXvFlMAa3goV8JdgrhbNwJg&#10;iwG+JVQ000aMlhZauqElw8WD1igE/7vZtHnlBWUSTl5FAKtkA9Ho2TERNEdo6cGWRWqS6q5IL4Pr&#10;sgXcbJnkunOBeECEayqaDVWBJy2TYepJK6wZuW6ssek2QWgQlR8p9AmIkFPJWEhmaKDgt4bKYjng&#10;l8x+o6ZkOWr+LsaWapQ5vWmsXEfisX1iveyAx1uA1OXMqqWA3jJa31WA4HJZOXuSLJhEUvzk8bKY&#10;eM4pjSNlQu0Q2t5qGVdVJuWZLNvHprK9MEgGkzJ3ZEGjHF00VmaPBBRxog4HZD35f4jHQikD8Csf&#10;jKMLABgOIIZgEVbJa1U3cjQL/AUyhvD3FuQXpWVDDN5qfkzH/dk+cFOzSW4AXtwYHGg5XNFktY2s&#10;wjByA1q7+XKaTYuTWE4dnDJadk0cJnsnj5QzGBnc4iJ+snPlLwAIb/cOPJmhIiTVSqfBX6IH1OMr&#10;3F00h/er8/qINT26wI9Yi3ubAcqjrSvkAtsfXYvnSRomD/379KbNxWKdHWoz5EYW8L3mcHPKySqN&#10;oa25szMpdlR+HoCaK5We5kEEMrCJ8A1n9RDDV45k/v9SUQBo25vBe6mcn+a7BCNxGYTBgI+2vWRp&#10;FGBGe49wmfeP7ZXPSZP76NhOTBu2SCVg1bvH76Tv62YkxfUXM/aKrRl42LyGbAX7q3u0Ye93Uw3s&#10;PYSz8EkpqJiFrKReGiaul6dnb7DzvIPd5AVyZmKDrMtPk2mhvrJnaImcbGuQM7iQ35rTJldwtlmR&#10;GynbsHbb1VQj6+tHS2P+CLYgMDYArOzQAJpFA3hxCxiIzBSTSA6myqYRE2UA4GYdPon3bIxUxI+X&#10;pSMXIb/KE9uAKumFXq9nGCtxCKGtQ8YxxW3k4zEIm6nyPKukL2txegwA/PoOqpDfDSyRVx1zkaZE&#10;iWk/a6liwLa8qVJaMP1txfBjYlaITC+IkDmA37KhaTJ/cBKbSoEyLsVHWhmITMrB0ouJcFOKl9ST&#10;ypgYxDVnYYo1FaanGBh4YlNlz/qaE3IYMwxL++PcbE4wkiUyoIFIYAYBhJoo6Gk+QDz7mYg3lb/n&#10;670kc0AfOZyVKceZA3ShVHiyfbVcRCp1ce0KOUsMwm3WJu8SIHT3KG7NAJQedxS0ADV1cdFHg4Ep&#10;4HgXcDSCndpLqceeMZTI6LKsAGcMNDJme6gNvWZ+GBPd9N8oIP7WCVorzt8CnX5sNE74rYPMfYC5&#10;xwJyciciXo2i6vPFcNMD7zKf0GQkKQkSEBIL55coQUwv3ZGqWMO7aZvjRs5APo60k9iVnMO+ajMC&#10;3sYxE2VwWQ0aJkhsWqA2AnzySdkKZV3JRzNvqR6sqOjMDW0vVRCW2/4Q4AOp6CyRuTjCE3morxgg&#10;54XI1wnOL4xqU4FhkIatcOHoBNQBayT9XhyOyBlIRTLjc2iBWaUjYGg7g4NVXFRJhL4MouJT8LOB&#10;YDeBVE9mCHJu+yY5tGim7J3YJMsrK+TEyl/Abz+8X8fqZQbJy0IGHotodxfhgtJeUyWt3BimkTQ/&#10;Gs3f4EzMNCNiqVjspBgu5eiCJjm9ql2WjSeZLRjbJtqKAETXuUwSCxA2q3V4BM9X0I7mZlLB11Lj&#10;06WsdIgMH1n/S6IWVWE21lZaMQYx7fahIhoE8A3k/9keTswBu/J8BjvdG5bJvf0b5BbxkqdJmz9L&#10;Mv2hKWNkX9sI6cRj8ficFrmISek9gsefEUT0Bjyggp9ygvr5u1SEKovR40MS4T7s1set8l7Xenm3&#10;c608YCB0gcnu6dWLpRIjgb49X2fB3hZLI8TMVPOWOBFb2yBL4uZmzfDKFj5VwU+nvXoDG/Qr+KlZ&#10;ZiDreeFQELH+ODEHxkgaU98MrfyobDMw8MzFC7EAAAwE9NxJ2POlvfc1MZVmDErfPtYBb6lT6wPy&#10;3hEdviyQKEKS+rzSR/q9bi2mv0O28Xp/GdDjFYMd2QsupjeOdcJ/bpabGzfJ7oVbJL9okjgGVsn0&#10;WdvkrcuYWQJ+9wG/84DfKqa9s8L8pXNEhRygEjxAoPY+BO5LWN/cPThLTk8YIQfHjZAVhG83YKIw&#10;OHOIRASXiVvQaFbgpiJDmS59ETqbwSvaJcwWx4RJtMRTxJnhhafPMBmcOFoWDZuCcUMMrWu29PSp&#10;kF7+w9kFrmFzAycYprh92Ql+zbVEermVSG+3IunNOltf7LR6u+RLL+c86WWbRN6wJy4tjigOamTJ&#10;mGKZPhgqqSJJJlP5zSqNlfnlCbJiRKbMr0wieydAxsP5KQhOyg01gOC4dH8ZkUrlHYQ5AtI0E4At&#10;BqFyGkL+OCRbGk5kggzGgkN1k2oy68mN1pfq25ds3kByWYLgVUPYmw55vZ9kUGHPY3V0H+fDMQT+&#10;pxtHGNL7LmNzdoIB2RUMc28QeHUFk1NNTrsCz3oZuuE6AKVgdxOQUuv6W5rbwcfG8CKjsaiCmoKd&#10;gt9vE9yMH+vXtbozJLXxMxTktNVVkbNROK1trrEl/i3gKcD+1gXaCLg9WutxGMlOwAEDiQVTXe/o&#10;LAkOy6C6SpJAwCQSGyZ39FpWDDuslesZ6GfItBgEYBUnZktrXbPUjGyU+rGTuJCrSZwHIOGpRtSN&#10;oiLThLIQ2lbsvNm8MOV7/dnVDaJKy6HKjORCcUMXNoCvObPS5EPLpHxZFKteA/kdmkeqa1+evwKi&#10;ZuVaAQjaPrvi4ZeZjmNHApkOibkyljZ9G5PnxVxosTgDu7NNMpC2V+MHrdAiOsFfbJ43R7pWLpRV&#10;9TWyCiunY3B+HZTvnYDf3uWLZBnt5RKd9nLMG0fLi85vat0wmVRdzL5vvJSzJZAEuHoyActDRHpk&#10;QbOcwEVlM/xbejg7rJipxsbCQQJqyanZ7HDGA3y4ZgBmRWRIqM4vndeziIpYM1ZziVEcAQiWlA42&#10;AKA672pQuiNbLQqAjgC9AwAUyy7xRibRV3etl3t7cdegNT09t02OY0B6EFv6fa21cmDyaOmeNV7O&#10;YUN1dRV6QAKcFfgUAF+SZ/omwKmPhs/JNn3ZsU7e2K8fr5KH25fK5XXz5SyOLZMYUvXDpFSrZVNe&#10;t/44DFvY+5Jz4UOuBLo+Wl4VNuuhHzsAjFr9udGqu/D+DGSq68OQSt1qophcx3MDTeE1y2LCr+1u&#10;Dm19Nq4qOUztQ9D3uZnaSADttL/pAFmLvOh9gps+IR/4k7OIt8/ukn3TRuPUDBC/hl7tdZyLGW4o&#10;8BXBRz/DL+5D5DovurbJY/JYb0JdLKybxFohdu1+BTJ/1hp58+IluQ85f5uK9nxro2xhl3sNFmw7&#10;mdzvpvrbUpEvixJj5Bq84jeEN92b3SzHxw+TJXCC64aXyM4pk2RcORsjblnwZGxfBDRJn6AJ8nrg&#10;BOnHvq9VcJ3YhTHciGgkDiFPhiaPkHlV48QPo1Qbl0TsrvKp7ErFGvMDW6Qrpt6AoVuhvO7EWptb&#10;npgYjlzp6ZQuvRzTSLPDKNUmXEx6WUoR/OSmGWNlwcgMaS+KlJmVCTK9NEbmDk4kaTFL1o0pJHoi&#10;VVoAOuPRTuU3OS8MCUyYDCEV0RHNXj90kaY4ITmxDuhGeqKjNxQG7kuWLC5Y0xK70/L6YSgbwnse&#10;RaEQiaQpysRCouBYo3sOkKjXTCQO1+5GKshdSJpOk/Gzis2tgyU5cp883gsEX52De77K+3DlyG65&#10;iJD+HK3oeQ0bp1q7oalrGkMJEOqjHkawU3AzJrf976jK37ou6/cUABX89Pma12H0BFQg1OdqhaiO&#10;zdpq69cUCI3Gpfqoh/47BU/9WT3Gj1ayPdIAfp7hSeIH+IXiJhweniyRTFS90J1ZMsSw5Y6thxMn&#10;rz1gpEHPhdgwNY9ulRGjxkv16GYJj06jimMaCL+QhdV4YnwSAd1RhnQ0MwCuHzyeft8H4KyMSpB4&#10;LnJXVmusWFh34KLx5YIP4ALxp4pwxAVa3ZN1cOAFH+YDKLjTOtkgabHkGMCaTkRUrBSllSMULpIG&#10;jErXU2XMYmASyV3OFYGwHS2yHTIMe8h5qwFWMm74cEMYcsfcWbJ6zGg5tnaV7IXz62TosWM++qzm&#10;RsNGxcq2ZpkzukamwvNNQ2Q8HhK8OjUBXo94QHgsX9q1VEKf93KhnCa4e+ucZhmuGbL4AsYC6lG4&#10;RseythaO9MYfEIjnb8tF0hKNli8jLl0SoBbSsBkfhndeMTpAfRxVP5bgniT+ZmfkLthn0V4783q7&#10;8DoHwvsUoyPsos24w93vwR74S7IUjs+dIEdmjpVDGMx2TW2QIzOaDBXg6QVt3JXx3iN/VwFQ+UAF&#10;Pq0A9XPj8Zhc4CdoBm/BGV4lxHnS0DKxIZCoLxsWPQdgFcWAw9RqEDcPPzI3oCYQM2vFZ4MgWcFP&#10;Kz9Hbi6GwxkQ5P1UvtaFilt9CiPhPmPgZ5OgPtKRAWVRxecw0c+DD8zlMRTpzCCGKV5o/RLZHLq8&#10;bZ28j4PN57TkH7Ou9xFJc3OH5sP39ZC+r1qyxgYxD/eXjwntk+4j8sHFE/Ieg5q30Tlq5drNkKqO&#10;czDYCc7RB4CYMkvePk2bhaPNzVVMy1vqZF1RhmwszJBOVhovQHFcndUq3Y018oSO4L3V8+XpgnY5&#10;MLJANpQkyKnJNbJ3wkjZMWUqQFRBhGkO/n210s9/vLzq22hYRdP9WzMOa48ihkDxMjipVGZXN2At&#10;BSfqGk9rmSNmPuzoepVwFOP+TGWnQOeUKr3g9fo6JCEsTmCXNk5+ZxGBU06YmPRxEi+KhXnkYq+b&#10;OERmDma6Wxgq08qipY2hx5TiKFlZz984ttRQBTaj/dOjLRvDDqo+rQRbyxIR5HPtmvfBgMKC38XN&#10;DH7PjEwcMya5A4gKtcT5eSAtrj/fDzED5Ij7jCcMKh6T2gRWQ5P06GMpCQyYIknpy+j9qixgZ/4y&#10;HHsnxcp6R0fpwmPxOuFXp5ZNJ6JyGZm5BI3j8nyuA05uzzY5pzkfAOAVDQ7Syu7X47dJasZQIWOV&#10;Z2xzjYCnFaFet6fI+9XH4zs2ylH8BQ+RA6zHkS1rDYcGmSv4aZWnbbUR+Izxlgp8+rP1dytP2GMc&#10;hqTp8ejmGF6orCWIUJ1gLrwIKhPl/FTF70Kb4khWhj0tpD2cjS1g5ODqL9VlauXULPVNEyW7bLBh&#10;LcsSkBtIfkYCIJDAXm0Mkhh7Wt0BjNlNuTDs0PWFUtHUhCVIIe2tB0Bly0K8I9NBBT/dhw3gwhnI&#10;VHEg7W0Ck+Mg2igD+EGcWyGXMcMcsxfGqA7whDkpGIWml8podH9rQ+JkEsOVYlbHHKn+nPnb7Zie&#10;2iLCteQiy0NUfLxjFyHKDDhma3r8ctnFelfH6qWyiaDlpeNoiyaOJ3G+SWaw6zodneJkjD5H5WI9&#10;j1g6Btt6L0c/gnmYouGMu2z8KKa9zbKoebjUsxKXydpbMuLvWF7LaIA5mhxVrWKjOWIJvokOiib8&#10;Otfw/5SllR6xgnlkqba1TzMkbdkyER8EwPvT/kbjBuOBy7MLnGUAXFoE/oSlafFyEkfd+wd2yp0d&#10;a+UCWxjHyds4NreFDN3xcgwwPgEgnprfKufJ37iyEiNTZCvaChtB8BlAqGCoQPgYjvAhd+yTWN7P&#10;riHfZEgpF4O19EE71wc5iYUlE0Fs1m3IptUbiE55bWl99fil6vsF/LT1deAGqSFPmnPiCN+qNEUI&#10;3Kz6QqrWUg1lk3lvUhla5cALZvLe+5FWpzo/F3il5pJCeRvLrQ/ZU/7mSpd8wKDjLQKoR6ViM//K&#10;a9IP4Ov5aj8myO7y9OhBXG6OyjNcqp91rmfSDem+ep4MYzVrMNXn0sZ22bVkDRsxq+Rt2vwHu1Zj&#10;v79IrnKBXpg5QU5MqJc9IzR8q0auLcD/kNfqGq/dZSa+J8cMkT1V2Ls1lcmpSUOlc2K1dOOAM7dx&#10;msGvz5pJrAnA95rvaOnjNUQsmMpaexSII24u3pgr5GOeWk117+cEl+0Si+EpFZ5HPu4uuOEMyiOo&#10;PZV0tHjpjVtLXzs9YqSPTaS8ah3BWlm49CfwyLyXlTRgmLFxUp2sby6RyUUAWra3TCsNR94SLpOL&#10;I2XpqHwDACrYKd+ngDetMFKaaX+1ChwPeCdjLmxO9KQJ66W9meY6BUEDeRB1yXaHDcMsW4DPy8ZS&#10;QuD3Yvr3k0TAL6m/jSSb/HKk8HFKPz7uayUp5KSkvNpbhtH1bMPrsotFhdXQS6u51neU52KiO126&#10;UQmcYEvo3L5tBBvtkrO7txkAS3NyFZi0EjzHoY9nOYxf16/pYQA4hpLdnONGQDu8mdAkAO7krs0G&#10;wNPv6aN+bmyDdRhibJ+NkZZa3SkAakX429AiBdJ/Rlc2ECNZjpNJKitXyfiexUHGR5OgFcFAwgmQ&#10;swKEnGlRdHLqgEbLgZPXnhPbAXHrMMCvsWa81I0eL+FwcFbwehZo7GxxJIkkEzeJDZBQODBr7hDm&#10;SFkslOOjKvAfYCuDyVcoQ/bgjizFjurPCfDz4mcnRyWyrhYKtwgPyIAlklCfOOQ2hnxRWic7+ERb&#10;pC8WWF6Zs2saDUdZhkHlaJxRFmMhtZh83F3LFmHtTTXCz7BnV9iOwxo5RRoJdId4cTsx8jy0fKl0&#10;Im7evXqJ7GW3dS3rbcsAvxXNtBlIW6YCejNHDpX2ylKqvkTJQZ7jj3TG0wmuyiNcsqkCtS1eT9t5&#10;aPUsGY6TdQz5IHGAfjaDEQX/RDjUOCbmKYBdcTb7wgyG9GgYBU3AMYSByCimwZWV1diPM9zg5hBA&#10;Joi2/wG0/74BUVS/VL28TilM4WPZvRzHpPocJ8A1tlaublogF5G/nCNn4yyW81rx6XF+0WS5tHSa&#10;XMHE9AoV4PVVs+UWK2v3AID7mxYbjjvoBi8umczKX6MsrSmRmrQY+M7xrBf64pKCFRItqQ1SFs2m&#10;tWPP2gmhrSPAZsvE30ZX2zjsVe8HIDpyOAPSOqjSQ8OJtHLXoCdt+X0B7kg2fRKQLsUje0nnJpZI&#10;pe/NkMOD9bRBbI/sYMPmI+Qtn5zDpOE8Gyfo+54c3C0FbB2Yv9pLer3SX2y5OI8wmPri2gl5E0H3&#10;S4Yhz9ElPseLcAHtbFr/XnJqFpkjhzjhd5EmBh/1nj6nE5/DfWvlEelzD1jfu7pwinSOHS67aivk&#10;1FRCnKAvLqCfvDR1jDyBNrgzZ5xcJpjr7ORhfK8JGmGhbJy6gPchg1BvncrWy6veNdKTAYUFbav1&#10;QHjyAPKAC2plRF6JFOP4ExMUxzUSBc2TLP1cs6UvgmUT13QcVuKklwKefQxTVg5EzL2tQ+RVixA2&#10;LkLgWm0ZnsXLGnbOt00eLlsmlrCDzBQ3y5uWN1ImFYbJ7MEJsobY2CVwfgp+Y5I9mXbHytSCSGnA&#10;9qoFicsw3JkGOZqi8TPl9yBVok11CECaxGGniYXo/LwRPQdgQRcxoL8k9u8vqbS7qexup5hYSyqT&#10;9WQqvmRAL7mnmRRAO+S/2l8KX+8tU7ElO0Ja4RIMai9XVcjZ+mGygqiBYwyODhB/eoRu6txOgA9p&#10;2XGA6hjHKaq1Mxiint29WU7v3ATIbZaTPCqIKQgqSB5nzfIYzzvx69e1OtNq0DjJ1a/rcxXYHtDS&#10;Gtte/VyfaxyI6L8x8oeGr3Me6df0d+jPUJA9vXcrbS8ylzGQu/ks7CdQzobFJxNaHkm1RowdRgU2&#10;aO4MgOPGic9hB/DY0446wPOUIy9oou2tHlKPOyzAhAuLtba2LOQ7IXvwos1x0sBvJreO2jrrtJbs&#10;W18kHEN4fgVL7z4YGzhjYz4IXV8gRxwXRhSckSHHlt+hQc8qita8XC/Az5Z/b8+F46jB0bSEFlSB&#10;cXGJMhKn3jL4vlHs1146sF/aATF7HD8suYgdmVRacaGNYqvjKC9wJzzfHnZFO9Yw8KCV3L18gaHd&#10;XdrUIEvZ751Vy9I7PN/UYRXSVMhJjdV9ErybF6T/IMdQCfSMkpKsXGljCty5YpJc2jZXZteSmEXQ&#10;uoJ1Ls4tuUhicjFVGIxwtgarqxYCjkYNBexwfR5PiHnruAnSNh7b+9FjpYwoy1D+//zRMQYg7wlm&#10;6hsaEiUhVLLOcKwenmGSgtVVGK7S6gSzAQfmS+z7Xgf8rqynmlk5VS6iY7uwZIqcBwQvL5qKEelM&#10;uYsd1k18+W6yqnaLVTU99OPr3KEvMTE+MrlWdjbDb40skTrAbxXynolMlk169xEzhhBmusZGZWdL&#10;1adZtVqJWzKB1shJjfG0p4J35NGJSs+VYZgnbfog2l83DA9cAEl9DCS0xwd3oCCqvlgm8QlMs1X2&#10;Esf7qODnDvClQCHcIUP4Y7ZTvji/3yDUfofNjvObl+H0Qk4Iba/l716V9VPb5Dv2SfU5n5/eg6SH&#10;ICbSxLaPq5FSthJOL5khb5/YKnd3LJdztLEn5xLd2YXMBQB8yHMfE7zzYNdauQP4X+a12jmqTLbX&#10;FMgJBkenmfZehEJ4yA3hIa/N1fY6OcS65xUMfh+vnQVVsgA7+Hz4uTImsyPkdc9q6YVllRUVnSuO&#10;MkPLR8vqJaukc/dOmTO9FR/BdHjPWKriWAqCROnrmCq/s4+WVx1C5XX7CDoXANAuGgOBMCzsA2lN&#10;A+XV31lh5YVqYeIIWdtUJNumVMi65kKGHGEcoTKbFndmSTTBW0mydkyBzCqIlhlMgZsLQmViSQQD&#10;j2DMDgLJU47FLIPCxeI1uNt+UE724sKeviXemW7hbA/5kteBv18wer5YktmSeQ+SqOgS+1tICgsM&#10;WSaWUsCkOQ+fxBxcobP7DZCCXv2lmMFHMZq/evjZleznT6Ji3Asd8/acabIZ16NZmCocndQgB+Yg&#10;xyLU/ASt6KktVGlb10r3xhV8vlrO7tTPWTfle8e2rpfjZP8q6OnRrQemqVrdaWt7kkJFAUs/12v1&#10;INy8VoJ6dG2kewNk91C4dK5bbni+HkYJjP47A7ACcmc6tssxVASH+TuOA8B6nACEe7QMK5Mheeqc&#10;mwyfR7gyd3dTlTQQMv5bwLOm17eGq7PCodcO8LGnEkjFFXdk9RiEvflIVAKpEP14Din2AKYFAKjc&#10;nC3iZDsOa9pVcx7tMbv0gVgdjMxlONVflLmdBMPPhQG04fAcsTxG83e44/XmDJja4PIRyCTXl20S&#10;F1pCBTv9OyyRX5gDav3RwVlRbQagQ8vEgzAQP7+182bJMVZw2sY3SVhgEI6/3lINiB1AyHwIXqmL&#10;N0H1fTvV7YUXbxePSyc0yeKx9bIQ/mfqMO62kOETy7GqIgchF2FoGMDsaUO14oyDsHuYVOaXYGhQ&#10;KB3LWhBPz5A9s0djgZVMZm2MDC6olOFFZVTG5MQW8zwAb9TQoYbPh2KomZ+RjQtMsQyrHIq/X63U&#10;oZOsGTpCRlQNw7I9ix1h+FC0lp7cHJyc2JYIS5Z0cmaDiDtMRh85bdRIObpyvlwG/K5tnitXuDgv&#10;AH6XOK4CdleXTjeA3+3ls+TGr+B3G4sqI/BdARzP0iofnlIrHe21Mr+6AMeQMFmGO/eq6e0Swm52&#10;XxOCq3kPbGhprWlxXYmE1MQ1HTZZM3Sy5/XWOE/l91z1APwG4auo4OdBxe7Bx34MQQL0BgfYebKf&#10;HY6EJxkKIwvNYwz/JsjGXpx7viYjWRN8/2zXL240+BJ+fAZ3mjMHZMXYWrF7pYcB/MaSMfL1/Svy&#10;NaYNX5xjGHJqJ2t9m+QoEZzTc5PlGSf6d1eZAB7fJre3LpNTWIFd4H19eYh1LCz+1RD2WfdeeQIp&#10;/wDe8/ZG9qXZlNnVWCEHWVE8BLfXPbFGLk0fKzcZHN2cSfU3tU7OTqqWc9NHy8H586ExyuCti2SA&#10;V7W8RgXYy7MCHi2bVc00tqMapaW5RaYT7tQ0ZrjBqTk9rQS5VjocG9yfS4a8YhMlPexpcQG+ntax&#10;8pp5GH55AdLL1FtefQ3eDQ3d/LHKMY6ULc3FsqOtTFaOzmaAESpz0fMtRNenj0uGpcma+jyZjKi5&#10;LSVIZlTGy7jMAJmAuWl7Zgz6vjiJIuXN0pIdaExJTNXGiuu3Hx3YAFy1rRE1u6HlC8fqPpUVwZz+&#10;AySXVcoseN4cVkILaXdL4fsq4P7KAcRSblKlTH7LEDwPRmY0+JXfSTMc4Xy4+tb+JrIcr875uOyM&#10;seglrX4DpWsiKoQpzXIIydTxtasR6K+SwxtWGIqODlQLHZtXyIHNq+TAJiRmWoiw0bN37RLpQHlx&#10;AIDTNlcBTQHvwPoVhhZYv6Yf76NTU9DTrxnbZq3m9FBQ1OrP2EJrhXfhwC45CUd+YONKOcK1fwyA&#10;PfUrIPaoYVm/lGCiYLY1dMpoxUlsT9Vm92uVp5WeodpjKquHLZNbK+7aNrQ6UUyHvQYFk6WgbRGE&#10;OCe+FcBlDvCZ0fpaMNywhay34t8M4Gv9aX1tKZW9zS1lKJmq430ipYyLu4RKr5Q3vhSQKuT5KbxR&#10;QYCb2tM7U1U4UHG4wHspiBr+Lv4OPSz5vB8lvJk6/KJHi9dJKc6+2UzJjkC2HoPfO7Btk+xBi3SC&#10;u8gJ7jKdvAj6QuzlRdyxdJ7shfPbtmi2wdJqYeMomYOouX1IkUyuKpWxOFUPYVUvnn1lNdr0sSH7&#10;wM5fAgaS9UEbm0EWw6rJVXJr93Q5ubJZJjMdLMR+fURRFe1pjZTn50tJNhb25KgWEsZTiCW7fl6U&#10;jf0VmyAJmDNkY9WeQ05tZnK6VBYDmFSnFWR8pPF9V24wri6+BGdjhc/qoBpMpFNRDivIlbXkblza&#10;RvXHpPYqcZJX1s+Vy7TfhjYXwFPQu/Ub8LtDVKV+7criqXIBmcwJJtQHIfQ7Jo+Seaw1DkGkvaCp&#10;jh3nBVKHM3Vfqj9LprD2vD92VH/uAJlBfwkvqdykIcdYp/5IcgZBh7j/Wvl5AZJ6KAj6QJfo4Y98&#10;x5sBRxTylzQmwJm089FUiX6s7w18vYcs44L/4ko38pZOhh37DYOOdxDODmF6rsA3hMr709sX5Euc&#10;ar68jnPNuV0IuDfLAyz2tzUNRQ+ILvD0YXnRsUWeMsW+Saj2apx5umZT+XXvl8eHdxK4s4djH6ao&#10;O+RB5wYmwKsQ6LIvPbNBuqc0GFphbYE7GypZgxsqp1pr5AKT5uvzmuQavO7eaVOozjNlgAtJb1R8&#10;PT0q5HUcmnsNzBB7byIic8qZ2GfLUMxxxw4vl/KiQlQTiXRO0fjpxdHaAnbWMfIKwPeqNZ9b8XUL&#10;hhsAX5/eCLxxP5oHd7x+0gjZ0lJm8NbcM6GMONkEBhlB6PkSydWOReAcKWtH58ssPm4mfmJinA/V&#10;YIyMxZaumdCvVjjSKraNHMzI8FCBOiuDfZCfmfJ+9aVqN4Gnc6bdDUTXl8S1UshRzq50GQPBAiq+&#10;YsCvilXG4bS+taa2HDZSAygOZyg13NRMargpjkJk3sh2zQy0gyspCmYSXD8bi7tZ2GA1E6G5BNPf&#10;1QwA940fK4fnzIELXAzPzjYVoLWFUK11K+fJVjwjd+G2tA0J0rZl82Qn0/idPGohotekApxWekZ+&#10;T6s//boCoAKdVnlGkNRHBT59vhEQlWNU8NNDQa9rM8/RCpTKUqs+/bhHhWakEknpRJXmSKvrwCTX&#10;CRmJgwLMr8D3W/AzfM2wiwsHxBDESHo70BbZwQvaUhVqdagtsx72PN+BRXcrwMySCm+g5jeQ9TqS&#10;iV8zAtjBTBDL+VmD+ZmV/M4iRNDpgGQMABuiF5TKa5T/0xaLFtqBFtyen6d/h41OkdknHYAtvhMV&#10;YSySHHsEzhao0+dNaZWTTEZPU/KepOQ9xB3GcGxdI/sNbe9i2UW7qy/oOkwzZ+H2vID93ekjKg3g&#10;N54w85G0LplYMgXjQeiP7CPAjrByO6pLx0ASsxIIS3cj9zdezm5sk+4lDbK6tQ4DhHoMEKqkjg2O&#10;dHZ9tfJT95byvHxpGDFSxvP9MYSbT2xqkSYCzkcMGYYEJg8gZEqMJjIRbjE7NVUyADlvOFdPhk0p&#10;hBqlYMXuynuTmZlNFnC5TKzBoGF2q5xjwnZ92xK5RhV4HR7vKkMQrf5+2+pq1Wes/K4umWYAv+O0&#10;eJ3wWvum1st0EvvKSABb3FQvOxfSwrc2Y1OFzxsyGzsdaiBNcedm5YlOT1tdO2RECnx6Y/IE+Dx5&#10;3w0VH7yfLyCp4OfNcMwPrlJbYV8q8mAoCc1ATmc1MR0RdDTVoRftVBQOwxcBq08NdlxklZxjzY72&#10;9+mB7TIC49lCrNPewnnmp0eX5Ktbh7Hx75DPzu6QNzpXysUVk+UjPA2/vXiYKnC7PN6xhm2X5XJq&#10;MVkkRCNsaZsgz5Ufovq7T9X3EA3hYwDwkVZ/SH4eAoCXiOU8MKFOrkPYP1Qrr5Wz5DxV34GmIdLZ&#10;NJjHwXKsdbjsp+VOCkd8jL28KXb1vd3L5XUs6nvR9pq4JGEIgj+fqg/IgaknFCsL9YQb4m9zlzB5&#10;HT++18zCqfai5Xc62LBksGERzA2GDJS+ur8dKwvGD5W17ZWyYUKJbOfY11Yuuxl2TM8NRrsXIvOH&#10;JDHZJRYT8Fs2IkOa032lDSPTKZgZtDPlbcHeakJMgDQTxZAd5APN05/0NzY4oH16WyBmRvkwgE7J&#10;ku7KnSydSAZbuQBaNaa/wwG+oUx5KwG/KsCvDk6+gba3iUFHM48tVIKNA8ylEdfs8bTHLQBmK5sf&#10;bVSCa+gUu9nTX4IedTYbN/vJullA6Hkt6Xoz6JiWcrPf09Agh2bNgGf/5ZrbuGSObFA3JY5tS+fK&#10;Nnbqt1KAbJk/QzZzbOIwdGVcm1qgaAWoALd5gbowzZLdKxb+sypUkFRA1DZYAfAYBY7xUJA8pKBI&#10;halgp1WfAuEOgFZ/bw/1ofNnF9MOcLJDy6cyFgUrx98A329BUD+2BSQdaVsHckFoxedIe+qg02AF&#10;ToYWznxfZQ8KWAMBDS++70P7FMRzwvnZybTAdUx0G2l7i9gWyKe1LeSNyaXVTqdET6SKi+HNirBF&#10;68fifAAXnx//Vi8wFTg7AIK6/qaV6ABkNWauGp/oSLsWimjak1hDSFwyOrTy036/mzb3IKX1IV6g&#10;ri1rKLcRNf/a9uqboQYGM3FtmQtxO6mqWFqxPhqDir2MYUWkDY64uJcEAAIBVgiZbQE/Wz9yfYPI&#10;7vWXeMKdl44rx+Z9mhxgarpi5jRE3zU4PBdINdbwRQijFQS14lMOMAetYF56lhSjBRxZNVwaakcb&#10;Wl5tgTPYpImkAo9mOqrL7JHwfirzyc8pQ0KTZhBtp/LzRtfXShuV6oIJY+TAcqo+ZB7Xtyw0cIBq&#10;PKpT3psAnlZ7D9YvlPvosP43+J2E1D84fZRBRzepKFnKQr1lNa3/DmRAp7lbpsVGSn9OcEfaVzdu&#10;VH7+kawp8voCesrxaQvshuGE+hC68xx/zocgwC0iENkUe9YKggp+3oBjBFrPJLwc43i98nF6Sada&#10;jEAo74kr9Pi8ZPlAA5gAvc/PYMpK1fch3oTvnQCk9qynBe6Un++ewZj1mHx7najOC3t5zla5v32e&#10;vHt4vfyZalC9DD8kiOk5z7+5ZrG0sh/sQsW4fNxYwO6Q3EN39uDIPnlwdJ88BQCfHd4lT+AKnwKA&#10;t9mMOTG9Wc5pWPua+Rzs+/L6XV7UJmeQDR2bXC/H2KQ5NG2iTKjBecUxXfq7lEjPgWXyGtb0r3uU&#10;I3fRvWyGHIPCJI/qeAjnfjKvkTtcaS9rb3nFKhjAi5Re5iHyurmP9CWesm9PG7Jn2IOvGSrLm0fI&#10;ynFFsn5CoWyaCNc3oUh2t5bKhvoMaU3zBPAiZMGQZJlTHmeoABUAGxI8ZEKKL9/3Bwjx9YvxlAkE&#10;VtWwduoHn2dOW2pJt6IUVm9eaxMDlUXLi0pCxcwxlvB6XCcjAL86pu4jAL8RVHijWTVsxqy2zcRW&#10;JqE1nNbHSqbTArdT8bUjRJ9CizyVm9Y0xM/T4QHnwAtuoDNYyUBxiYWlrGR4uYKEwxbE0nW9e0sD&#10;YDmR63NeQrxsRlt7YDrDpjkz5cDiBbITS7mts6fLFuUMyZDeDFWhwLdh7jTZyOfbAcVtpA0qAOp1&#10;qh/roeBn5PyMbbG2yVolKvBplaicn1EKo1yigp52fDtXLDCA3244/x6J+O45UzU56DYEd2wbWk1t&#10;L+1pWf836P3yubadgB9tzEBObidAyZGqz4H2xkE3MzixnflZAyG7/dHYRZOqleAaQisbJuku3Pm5&#10;KHIArkaAqoGLJBfQygLMcvg3mXB5yUhl4qlCEwDVRCeW4p0DJdolEH84KjDupFpRuFNpuOj+Ly22&#10;hcpoeHGtUMPrVNSBO5EJe6KmLMnPp1W5dGivdG8F/OAc9q9TBxf4Bl6EDgYd+uKqk4v6980cNVym&#10;Da+Q5tJsGYd4s47IxDQu6BBzdoOt3LBVd8Vok51keyaxVlSAmA9o/qsv/GZpbKCcoAo5unaOrOSN&#10;bMI5ZnBhLtO/QkN2xIiKShk9DJNUOCGt/sryi9j0YEOFQU4p3GEJyWKF2fkkvJUy7Y5EHMxwAClB&#10;dCgTZm4SKazwRUYkcbPB5Zo829EMZmayjTIbjm7r3OlylM2Oa5vny51tS+XGhvloAOcZpru3AT8F&#10;vgdk7t4lx1erQWPldxI3mgMzR8muyTjyFCb9X/CbM8twEs1pJ8OCu7m+l+ov6OcXKf5+Ebjw+Bh4&#10;Pjcm91rx+agGU23G/MIMwKeSniDeV0PbiyZUq8AozA5yScBLZ5iTz5HF+xbSx8TAOXUi1v4Uy/1v&#10;Lx3Ejl83O5j2aiYJzjR/vn9K/nCb/eMbR+Sn60fkS/R/n1EVvuxcLve2zpZ/uX+cveVD8gk+hu+o&#10;7GXXOlleUSxBv3tFnAG/ZmzD7pMje/vAXrmHxOEBWrNnh/fJG4f3UDlulbf3b8LSih3VJbPk5PQW&#10;nF/myp21vH7QB7eI7bxBFX1DX1u4weOz2mV20ww6HoKFnArkNady6eE8WH7nViX9XUsxeYiXwL4e&#10;MjYgAQOFUVKBFMwWe/3egN+rdmHyygCqv/5+8rvedtw8CB5nz3vttDbZR1u9op6I0fF5srGlWDYD&#10;epuY8G7ncUVNorRmkkRYGi3zKtlMofJT3k/3dsfi4deMxGU8Zqb1THtHke3RDG+bjzuLFVPvAQwj&#10;TAGjvnDgffBINNHhn+7uOlhLABtKCYBgMQBVw8CxnsqvhopPj0Zyb1rZuplK1TcT8JsL+M3j47lc&#10;T/P0msLUZCFAuQhAXMxEeAH5KTNw0p5LhbgFFcgSgqi2kHfdXVgiq6CxZpqYSBu8YD2rknX8PXPh&#10;rDeUlsvmMQ1yELlZ59w5spUB3jq45nVzpuCtOQPgmyFr6cbWM7BSsNMqUAcbCoD6sfJ+2uLq4xEq&#10;u+5fNX8KfCcAOm199WPlBfVc1k5vF2C3m+2lPdwc9eNNVJ097Ki4rKm8bKn6bDmZbTip7RRYtL0E&#10;5NRrz5bPjYe2vHZsZthyh7OnIrMD/Kyp9NSYwIk20B0y3BdftniGH5luQZLnGigFztzxnQgE5/mZ&#10;VAsZtLRlTP3KqRqyaG1TGZIkMQhJJvwmGeBLpqpIQUqT4hIkSUw7E/k4Hu4rlospCvAL42cEa9XB&#10;3+KCXZIdEhs7WlMVBasgewCTxr7sH8fzQp/o2EPbu02ObmJitBITg18J0w7l/AC+7by4C1saCbKh&#10;6htKxZefQtWH/TxapiicRkLNCNkxw2V6ABWgOaS9jb8EWRD7Z8nKmmeExMBj+cB9FNCizR3XKMtn&#10;zZbaiiEIr9MkA3mKhhrV4iAzomIwLS+T5PbJMn/GLJkxaQqGpsgiWAEsJP4zCSPUBNLgUhFHRzPc&#10;SaQNTtLVQqqpAJyyk9mxDgUMM7DJGjJ0uLS2QPQ3c+HQ3p/ZvFTObpiL9GWh3EHTd591o7ubF7Hv&#10;Ox+jAqoZqps7PN5cPUeuoHU7v3CynJ4/QbowRtjZOpJl+UQpYN9z5fgxSE6mGeQJZzv3SDD0h7ty&#10;cz5h4uvNlBuA80Ln6aEWY9xo/Lg56EAjUK3q0WdGIupWQbefrrrxvvojWHdXwbOGblP9FrD7XA23&#10;NZ7JY7Wbo9RH+ckj+Lf3ETR/d6NbvrlGPjHpdJ8T0PQVUZ3fXe2S7/nadwxBviSz5NPT+wyuNZc3&#10;TKX93YNjzVH56jKCaCz93wPITk5pkSx4rgCAz5UjGUnGuS2b5GEXyn8okLu00o9Zv3rj6B55E+7v&#10;ra6t6B3XyjOdnCPUvc9N4gFGrg+ppB8zMX60cxWyoCVyj2n6sdltUp5ajK1XNPKVPCa2VH+AXy+3&#10;IchYysjWTZV0y1A5O7xZ3m+ZIh0VI8S7pznVs4O80s9Jepkw/XYlfpL8m7lqmkurvZGB046ptLpj&#10;Uxlw5MjW1mKOUoO8ZdekSplfFSdtOX5MegNlTkUM1V+CzAQIa6Oc0fIx4OAYi7tzQ7I3Ui9fqSVf&#10;O5ypt6lpX+lHZdcHsDGBBuqv21XEhNpyjbkSSRHAtkc6Q8IhljZSi6XYKK6VUfB7o/tZSgubHVMA&#10;ttmImxdwLAbUlsH7LaZKXAFXvwYqZAM84mZLR9mEdnbdADtZaeYsS/vbyXKqxjVgyVza7TVgxH5o&#10;nBmsSU7u3VPakdNMsLSQsVSddRzDmAmMDw+TpRjLbmGbatf0ybJl+jTZNn8O4EclSHurILgZP8md&#10;uO7sXzmX4eQCgEyLGD2WS5fq/3QarKC3e6Nh0HGhY7ec3LGN6g+qC2BUsNuAi/vmBdNlLxXkppmT&#10;ZerwwZIZ5C09zFWcCggp8FlzUuujHa2KHXdz219Fzfq5ipv1a/qxLXd//dgR3Zs1n5sAejaYJbqi&#10;HI8gk6GYC7YCt5YK9HWVDEOG0BaV83uK+Nn5TPwmVOKQAsEfRHJXLN9PBWCTDEFHAyUT3kjXnzJd&#10;/CTNFb6Liy+Z9iCJNiKFCyoNkE7lOQl8Hs6jgqAPj6oLtGNAYMWhwTrmtM1mvLEz2tpZtznEeH2b&#10;HFyFfx/mpZ1UffvhERT8NlFez+XFnzu2RlrKspG2ZMootaRX41Xe0HBzIhbN3MXPxF28+7mw90j2&#10;hNkg8iYCAEAs23leEppG3cO0hSQOxuGkPKuUoPRCAna8CCeipcwtIAAmF/6PgQZcYL36+TU1MY0e&#10;R7BRDQCo4BdDpRdmqJySEJunxqUZ8n794fy8ucEko3WMZf83Fy1mYV6pDEcjuHDqNJnOkOYQVd1V&#10;tjUuAnA3ALp7gN+drUvk5mZAD0DUVbdbOJfcoCXW1bcLaADPLGyVLlrezU1VMjEbj0L0XyvG1sn+&#10;xSpRWC93Th2XSQ1N4ozcxYf30t8rBNkKciPeD21xdXMjku2fYM1R4QYQw+5yhNIEHH5o+3Q4EoTA&#10;WStFN25mWdwISkmsG0cK2UJ2a6cHucuexkp589g2efP4DvkS0PsWCy7NHtF84m+vd8sP17Hjv3Fc&#10;vsVyS/NJPju7H+nKJqQrK+X7B+QOXye86VKHfISQ+QVTxHqynKPZAAkE+Nw5khztZS/i9aedVH4A&#10;3x3A7hFBTi/ZHX4LrvBNgPQN3G/eYjXu8QbWAbcuJ61uhTzfvUaeMBF+wNcfsEv9ADv/05wrxQjq&#10;BzikcL4Xs6FRLH2o+F5nH/c151wkVbFS5REtT+vHyNtlpXJz2AiJQRPnDlcWx420GhehhZMaOecm&#10;yM5F49jeyGF7o5j1OSq98ZmAXYHsmVKCY3Wp7Govp/UtNezptucEy+QCP9LmmPhWRvM5tlWJ3gAf&#10;a2zZUbS+QVSCfjIy0UeycG92sqXiY2PjNXML6Ym7kQn8uqm9tr848sDV2kEtubHrmwEojgTE6hCZ&#10;19HujoF7bMYubDot8DwE7ks4l1ei+VsDoK2jbV6HQmMbuto9UFZ7KZg6UAJ0oE3dQ7u7k1D1HYDh&#10;Vj7ezHBlgwVA2M9MFjEZnkfrO/nV38mE3/WQdoTUc0lznMzAZQIt+dBevaSKTJYFKTGyA8PgjrY2&#10;2Tm5XQ7iuN4NyHWsYgLMddq1cQlSmOUA3Ho5u3+HnEJErUOL80xyb+AkcxUzhYtImgybIgc6GGxu&#10;Y7tkp+G53fybLoTXR5gmT0e9UciyRWiv18WT86OHFcBhBDcj+NkAMHro5wawA7R+Ab9fPrbmxLbV&#10;NpeKTP+9TnYd8fsKR3ZSxsS1AtAcDEc2HMujkZhe1tACD+coZTd0BBf2fEwPapF+JCNhiQYgs7mY&#10;MpnwZnOR5DNdzIXny2STIs2BA74wTatD/n06j1m0UVm02Wn83hg1OOXvCaEiVJmFk24gwD+YoxG0&#10;UIKXNyEYt5Su7TsphffI4fVrpZNtjk51cqHy06pvwxy2G7Bpn806WwM8XzMShcGIs6P5u4MHELbU&#10;fyBmjuTLOvhKKmYPNcWYmzaQ0zBrmSyYtkC2rsc66t335OC+/TKEQUdDbaNM4s4/rKKafFn+RoLP&#10;ixBeFyB8zmdYMRgAHMWaXf2IEYZjGAYLQ4gxzMGkIZnNkHhAJDnmF/ArJspSgUb5s/QErLuQvyQi&#10;mE5LxlewuFzaIZKnNdSxXjfRAH7XFfS2LJH7VC53aYFvwQMq8OmGx52NCw3t8DVaOZXEnFnQKgem&#10;sO41uhw7pAQpJ6R6KW43XQjET6DNenzhjOzfvBX+DtMCXt8AQE6rUP1bwgMiDJnECn5a9cWzyaJV&#10;X1hoNLvccE6AnzM3LOUHFfzU6CKNMPhiHEXGB3rJGjaK1iSHYjYwHb6PyS6JdAp6390+8c/jRz7+&#10;Ga/Bn7Di+v4ak2AGIp+y86vV3xcX0QNewqXm8kH5GFD8AK/GFfnZkvLaq+LHSZ3CTXgntmTvYIv1&#10;Bsv293dQweE8cpdBh4LfG8R5vqOtMq4x7wCcb+9jSwQ7r/fYFHl7P76IOOM8xyX7MZXfI2QzDzfi&#10;poMwPjt1iLxiniQ9iaL83cByWt4iecU9F+4vA47NX4bBeb+JUcIn5L7cRwa1mi5i8+QxsnVxK6t2&#10;I9ApDpM9c2pk//w6WUObu7opW7ZPKqbSy2eaXCr7Z1QwgNKjStY35hkGHYYhR3Gw4ZjKiptuc7Rl&#10;h8k0PP2m5WNnlYq2FdfmimioGCdzhn0YzzLJ7WVpBb9oKb0AwH4YEvRHVmRGS2oFGLqZm0kWn48E&#10;2Bqp3sbS6jYTBTCZFnY+ny+l7V1jai9bGZRs5+a3g65qO5P/Djj8Q3SGh7nWjpKu2M11pscxCptu&#10;io8jfP8o7/lhaKxDHIfhPg9CQ+1AF7oObe88NofaX3td2nGJmfJKb5nIjaoJYJyEjVYze8bN7k7g&#10;hYWMD/CSHQ01cmXbBjm7ZzPc/Sbp4v24T27IB/c1oe2KvHHjnLy4doaMDmz072meB5b6ty+y0nZc&#10;jlIJHoLbP4RL0SG6ot1UfqPZ305hQp30yquSRhZNAn9HDwc4G0tAREHMCHZG4NNHBTz9uh7/BEUF&#10;Qdoe3Zu15oWwZ7rrgwNvGfkNo+H9RqL+H8WLNpZhxngcQMaxCzuWrw23dJcxTEnHFpdKHg7B2Sra&#10;ZRCSA7CV0fqW8SJWAoYVjv5SwnpQHo85BjD05NFTsnihMzlyALlsDnUISeTr0VSKgQCiB8DnwJti&#10;gdX6AH6nJb+zL6JNnapeOnJYDm9ai2MzRgbq4QeHoBIXdW6ewUXfMrgMni9XarCeDyKgJ8TaTYYk&#10;Fsj0kVRIW8kruPVIvv30G/n3v/27yH+JyP9w/Oa/f/vHv8s//qHfEHnzzfekqnIYYEZGKxb+KmPJ&#10;ZZe3iJW2YWxzjB5ZI7UYqo4eOVKqCXnKwgQ1LgJAwS0jBhDRkCMFv5LcUkNbqbyZeuQV4hKjFVY0&#10;WSm5rMYNLykhqjEPgXY9shcqPVbV7nGxPtiGAwzgd3srwMfe7n0A0VD90QYbwU/b3oNTR8nGxsEy&#10;p5JsYcBvLg42+xbMlYvIBK6zQP789m2GMzlU1a5MdclRgdMxgp8Cnv6dWvUpWOsaXwA8rlZ76mJj&#10;SwSlQfzMxaLGFmnJMezkeksLx6rYEDnXMES+6cZ6H7Hyhww7FPi+1tZXqz4qQE2eU+DT6u+by/j6&#10;4Uv4uW5/0P5+Tpv86SniO88CficOyLEpbZKCCDoOw4NJGM6+OLxb/vz0snx/+7i8y++4w+twF4C7&#10;jfPIQ7jBl8f3kOiGDRYV4AfHd8v77AZ/ACh+zNaIOt68RySAGkEY1gBpfx9CIXSvWil5+WNxYUHi&#10;Qj5vP5LW+pLr+5pXhbw2MAuPQXwsafE/HD1EvipIkPeGZsmjacPl/JLR8HpVsmlqPvq9Ajk8e4gc&#10;njuUNjdbVo9OlW2thbK9vVg6AL4DswYzgKqQPZMrZMnwZIDO2yBwnl0ewaAjlqiIMNpdvPuywgG/&#10;eGlJC5XaaB+yfLlOeF2dWGUzw+a/Hw7MfZG0KPDp0R/AM6Nq08pPp73OTG3zeE9HE0XQTLXWxo71&#10;NFMHWYi34lqumS0M+HZx/u+1dpX97HJ3cn3ug8rqAuCOc82d5Jo9w3V5niLlAtz8Ra7di4Cc4eDj&#10;S9BgF3g8B6ac59w9zw3zNDhzCAzZz7GNa3M1LflC/AKnY5gwo/drhjTIBSZ9ZG7fPjIBI4tm1vEu&#10;Y0Ryc88OuhD2sy8elw8e3ZDvyO79/t2nRFgScv6CIPM3H/IxYUjPb8vHj2/KE0xTL8DzH4P/3cdm&#10;04557dxI6qQEaqqsZz8E2ra0+bZSimC7h1Z0CnwWhg2MXyo8I8gZAVE/V5B01PaYjy04ua0APxs1&#10;DYDYdqGUjkfGMo6LYyJ8WyuAN5VjNgvws3jRZnIhTGfLYzI7oeOROEyECxiMXi+FBfohXCAjAd+R&#10;cIU1gFYdK1W1SEqGOxHBR7VVxPMLOYyPefBwxfzOIkCvAHutLNrmRI4oqtAADjeqTWva6QEcpvwN&#10;ffGf82AC3bGV9RmEsAfUyEAnvfT/KnHRYUcb8pZhWRiisl9bEp8qdcVD5MwBiPYvfvgF6P5//vtv&#10;vqbf0uM/QUL9XI//5Pj7f/yXrF6zETBLMkygdWqbSSZvNiR3EqYGSawvadTlsMpKBh5oAfk4AsV8&#10;OILsaOXOqKgSiBIooHXW4HMdHgQwYKoorjCAXyCmrSqSzksibY8YxomDczFYmCvXtOpD+2cEv3s7&#10;lhqATw+t/oyV34WlUzFAYOBB5be9ZTj+cyVSGeYjM9A27p3PtHf7OvzZDsn7Tx9LS+M4saO9ceNO&#10;Pog7uQ43dJqr4KfVnwKg/r3+bHJoxWes+hzgfrTyc9ZwcgjwDCawMRhi1gcMkjUZiJoB46+o+LTy&#10;U/Aztrz6+N2dE/IjZqtG8PsWO3sFv09pe3X7Q2M6P8PQ4MMT7P927WJbCHBFe9Y9lZxfKgMdoLx3&#10;fAuO1nB6navlAoOoK9tXyj14vsfklGjb+zag9wFVo9pnfaQ/j4pSp8aGybFafvG8t5gIPwf87rES&#10;t3fhUsktahGLQIwNyNiwCGkVi6AWMSOb9zWbbDF7jeQ0AOETbNC+y4+SDxEePwPYLswqg9gvlu1T&#10;smVnezbrhGXSPacKM9ocWd+QjqYvX3ZOKpN908ulg2PPlHLMVIuo9MJkLIMMBb+ZpTrtVb1fCHZV&#10;YdKUFCgT0sKY+AYQV+kplTHwwoDFAATL/QG7vlR6fQA/bXt7M/BQ8OtL22pOBaZuPZb49KVyTTYA&#10;as1IYSaxaDBngIMsNXeSTXxtN9dWJ9fRAa7XLq7ng2DDYa7Bbgqdk9BKRuC7DB9/mcLjAjz9RXj8&#10;ywwy9biij3x+hev6Ks+/QmFyAermDLz9WWih03QzHbxne6nw5rJhMh9VwVb+tk5a6U5AeQNSt4Xw&#10;zRenzeCGjrv46VPy2YN78vmLR/L1uy/km/deypdvPzM8fvf+G/LdB2/IZ28+kg9Jg3tx/6bcw6j0&#10;Et3AqQ1L5PTyuXIEfryFucUEAH6qqZNMshwoY5Dz9NCKzghyyvH9MvTgzs2d/v/9vV+A8f+h6x/A&#10;9Eqb7n04z0ycNNOdTse2bdu2nXRs27Zt27Zt255MxjPP+s7anWveft/v90+O69g3963ea6+qWrXK&#10;wM+f5/gTCgVxBgjli0lKNakqH7YfH24QjG8YoDcOhjaJNR6wGoModhSUeyIgOYYk60wOotUcxJPp&#10;1x1Apbkrydi2KMw7EKZ2hHV14KzTDjOCpoSeNdhHVQuZjR3yA1RBOlPDcoiE1TVoN6tI32kJfqh8&#10;yAqyAcbpOBPF50v0Iw8RizNXTH7AqCjVG9eroy18ISup9C4m72diStMUGfh1ql9dtRhJObBLVx3f&#10;d0C//fT1X7j7/a9/9Pff/9V//wmneg7g/uSyrb8BPrd4qL79+oe+/faXfvnld61fvUnFC5dCM0ef&#10;q8mIAOSYyAMS8seYmgp1VsaCGuiVKFSIvuOCyo7rteXSstLbbKBSHO8/k4sY+KXhd2lSr4nyUwTJ&#10;BcuqwnDzfBQQKubPpSa0My2Bye23Ygfgd4Ye1uNzYH+An4GesT5bEcPezYM7eeC3kDauSa3rqWa2&#10;tOqJOcM6zB42zcbaaStTug4f0LABgzCFCKaAkdQbI2rVdgvF7f0Z+Bk4G/ilA5wzYV1lTC+UMMnA&#10;z5hfMv6OCvId5IHVJmHsZBeG3e/EKPYeDOwhw9TvUd114GfA51ZE5mdh79NddH4YWyNUfYAk5uFO&#10;xNAwwalhjVSUPNdxWP1/L50lJF7LtLaZVISZcLdgBPrHEepKGLp+In3NgN/p/wV+MD8DPyrIj/AP&#10;fArAPt2xQg8tvwg7vLkC0TTgd4hCyIy+g5AZtVBo5kYKwcYqIbM2Emdjvm7a2giWC+E8k5CTdyLd&#10;oS3yHY7Q9+oW0FXyd3sAv5UDALW+5PG6Vub7rqaV/eppVocKmt62rGZ3qEjRiW6ObhU1p2sFcn/V&#10;NK1dOXUrR7cG+T6zqBpcuwBC5twUN9Ki6cupsKK0sRXIpBZ50jOvN4PKZMFyzIAP2UoMChIxmFwY&#10;DQA04IvBiomdW3RCYH/yfgEch8GYfuSlfbE1x3FH1BY9CWmHBCbQaNYM2NtC/laXcrytYK0CwFbD&#10;aNdAkNbxd7iBY34zawfH2p7EGWB66bQFsNvG83ZwXO+GGO1l7efv5CB/swe4vA/2t4u1jWNzMycI&#10;A9A11AjmMVekL4OoulM9HgzjHM/tE3jcIIqnXSEC20ZTdNq8GXNSOnvOXwD4ruvxrRt6wrp7+aKu&#10;nj6py6dOAHjHdPLIfu3ZtU3r16zU2gXztYLe/XV0em1B8bGyQWMNBnQH+ybRUL+k6hYLvAH0PfAL&#10;5g82iA8YxAeI61V2DehwfP2e53NM0AGjDTIK5AAIZYeJeLPpqLY2on1pKAxsMqA0ldBzJmsOazZU&#10;eQb9n9ORsMxPFKJllNdPwCIvofI/BCuaTdl9KDmK3lD1/vxoAwGuPoBFT4CuI8BXn1WL/dSmxaoO&#10;+64JJa9NeFsbYKwL8FXHVr8M2yJQ8NwUSTLwBScm32cefj48JgZ5xujkNlJR+ZuFJm4DCu/VVIlM&#10;K2TMz4odjcsVpww+Sp/ev/UA7u9//oC9/apvbH+By/3xD3zuv+EU8B/+/83/v9j+yfaf/wKMLPv3&#10;55//6A9C318IjX/7xTigdPf2A2QpA71OiNiM0gxAThAXoE+A0NTALg/2TDnYlmO+cDYa/w1YTDZS&#10;hNxeTkAlMSePUJLJRTBJaIkLdGa+s8JUfssTRmdnVGQVRmg2LJmH3FILHSDXd5yQ9xwuJicAv2Oz&#10;vwMfhgaW87OCh4W9Zne1Y2R3rLBaaQmO0FPbNyR0yqT+SH3WAn47F83QYcLJE3t2aFCfvgwpSkLe&#10;j4IPGk0Le52ez6QtdtlygNloWTMnF+vjdsBn1/MC1gWQ6oQChkFU/kbglHOV9qIb5N1u497ygLzd&#10;0wNrGaaElo85w7Zeod17dWiDl+t7uW+tF/ZayHsLR+rb9Pw+3gPw7Vqky5vmaD4dGrso5vx++ThW&#10;/XSB4FJ9aQnzhxcAdnNHqGmhXEpCfmcO3R6n1tLpAQBe4rUd87PQ10LveyawRkrzCHZpztf3LPxd&#10;buA3DuH4EDWlyp44UT7FTVkJoXMpRMNFKSQUULSgrIock+8mILEWVi2vBwwCe1U9r25QnLhEOLtn&#10;QF2tHdyE2SuMHujZgAJHXa0e0hygq0E4ZuBXQQu7VqHIUUkLe5H361NboxoVVpsiyb3ODnNoGYq2&#10;ryNavnZUdbuWyq72TGdrlS+jGuHaUo/h5VmN9ZFPixVggBcfeU0o4BcXiUv4MvAzyYsvx5cvYa8f&#10;IWAGZCsNycu2o/DQC1AcTFFjCH+bkwiNF1LEWwypWcaxu4IT2ErAbQ04YWstALielNNmjsHtANl2&#10;mN8GMGMTawsnum0GdBCjvfyd7Ac/9gF+u8CW7Tx36/eQeSPH8y6I0DqKJ8N53YaMJigeJQbOMbFU&#10;AjAsRMdINooypfnbLlmqGH/vedHLFsOVCf8BDEMKoIrITatnOsahprZWWPYTmgBg55jyJ5yOR2U6&#10;A5rEamiXm0Gu2lGE6RNARRrgGxIrgcKowluhJ1ISFPdxEAbHZ/C3P4OJg6nGJOJNJ0qa2dP9Wbhr&#10;eT+X/7PLgXw5vmyDeExIEhLynBWa07w+Hro6F4HyfPo/FxDGLoDKLvQu221UhvAUW8ubOwODOM+X&#10;eoCWt+XkCsdTnRqGu8tY3GTHh4RoLGX4MXxhgwE7yxu2IRQOA+Ta014WRijcMh5mqdzWEJCrBzhW&#10;A+TKJkiLXIY/hPhUFxFHh+A35w9l9wV4Y/FB41HRGt6llw5SxTyxezv9fgtQlo9QX6Z2zR03Vv/9&#10;47fvwGeg9V/9+def+vPvv/TXfwE5Lv/89au+ffsGCwwHtb///tu7/a+//tKff4Rvwxc8EJb4B7f9&#10;+Wf4Y+3fjh07VZIWt0QUhxLyo/hQDYvDe4oH203DH0apvMVUiEpvcnIlGeiIyEvrW0am1yXjekpA&#10;pyROO1mRwJhrTNniJT09YKl8edS8RlU85Jiih6XVUUS7p2nvOrMQD79F2FXNhvHNBPhmDMPbz4od&#10;uLyM70XBo5u2juwKIwnTkt6tNJluhk4VmWfbrY1WUgyyXsgDm1bq6qmjmkGFPAlV09RY96emem3M&#10;z5ipAbQBtTFTC8lTWIcPJy7PfdrGhpL/LQSbLcrozbQIt+Mw6zmIKpv1T1+mde2OtbFRuHiAvs/y&#10;fAZ4BnwGgjZwKSL4Wdhrld7bVGgfYnn1dA/5ny3LcG9hZjFg+JbCyIu9gCUzP56um6mLfP4d6PXq&#10;5M+B/x9egKweTWrryKq5+AAu1sW1ACeFkGsIqW9sWsw+FugOxRRjoXctDKcCfW8NAO1Z+48kJO1E&#10;H3ICPnMBpCIMb8d9JU787BTWMuvH2AkV6YcYzCD208lOTfWmQVm9q5BTN6vn8sDv4LBGMBDEvf0a&#10;0+/agH7dGlrRn/7dLjU0vX1FzQirRP6POTqEvgt60NKGmYGFvK0LJcOmKoNnZNAXN5fWBZJS3cWn&#10;DzBsVyQDQ8szqCYGuiUIHeP6RqPC68+JHpCDxcVCpOzD1mQuVuxwy67HRO8X3eZ1YE5QkhNrc0hC&#10;NyK3QVhbDfTz1TiY4SykSdMBxLl85oWsJRy/ywlHV3LMrmat4/IGQHIzVd/NVuSwXCBrM8fiNoBx&#10;NzK3beDDdgDRcn9biQq3wCA3AqgbLHyGyGyE6S0jzTUTcAxDgG2FqsQcE6FUx4NiRSVv6asfAMD/&#10;AIj/oTASGVuzSD9SoaWLJBpOQKFEf9GjMVaTinQCyI0/AG9hfiRE2NGixlDSyFFVlZOA7bsHeb5e&#10;SHJ6+8dXZwo5LdEnNiMajJQkcU56NdMjoGW8JDmauAiNQ2x6Gm/aXFiM7f2P/MUkLoAeLC+AXttg&#10;JBAhyUjI8wW0ZmThVNrM5nGGmYfEZBFnlOV8QcsJeZdzQCzjS10aL542cf85Hn+JdZiDZA23zeBM&#10;NAXQm4m7y0zsd6ZSmp8CCx0D+HXHNr07YXRvAK03DK8PmsGOgF9rwK0FP0QTziJ1uL0SZpslEqM3&#10;o0iSDLZnxQ5f2EZsQDcqjdmBlO/rlcemqjtsr3dvtUZ0bLZU4wbCGr5+0y/fftGXz5/1888/w9x+&#10;1W+//aa/PSCD6wF0v//+u96/f69Xr17p28/fPLZnAPjHH3/8u7XLDgT/+Sf8OfYY9+/27dsaPHiw&#10;KlPxLYBJa0FWDjzvrAOmTP5SyoVfYBKAPx2MLjtdHtkIa1PS7peQ7yZt6jRISZgKV6AgkhcGo+fJ&#10;TbW3lUbgNNy8fFEtHNJVF2E0F2jiP4+F03Xs6S8tGgv7IWdF/+8Rc4CZ0Ed7xnWH9XXCCr8LifeO&#10;3hS4mZ0a4oBcXRtmjKMVCO0UEoFj5E2unT6OUwkTymy+Q8JESsNv7lrXjPHZMiDMhK4vuSkDYH0G&#10;fukB7aIUcUqXKUVfL6kS/ONiYGCQEy++zVThztNne3cXhYt9tLTtQ8dHscOB3xtGbr5lqpxJXYz1&#10;OeZnYa8tY4EPADnrALlGeHuDHt+HGCE8sS4R9vsAs4MjWFnVYjxjIAdUMBXgyGzrly0K+M0n54fQ&#10;mXY3K4pc2YBuEOusa5ge3Ni0QDfYz60tbNfMpPI7WRdm0x0zfTBOytWYBhio+BQGYsUmf8ZgIf+4&#10;abCHT6YfYBFRIv/ATJe0Ot+pgT7UL6MvzNe4RZ7uTMdy2j2gttYNqq8VfVl9GiJhqapFPet4yy6H&#10;g194V8c8jAymti2Pti8jTC+tx/ZGME+7W/ks+PTxt18hq9oVSomFVQbVzZUW70Dy8FbkCIzpOTNH&#10;A9Qs7A0k3eMLaP2/wC8Wx1tMjjGbCZ0HkGzAcdKJ5/QFvPugxRsIgIwCIMcBJpN4zAyqtHO5fxG/&#10;7VIisuWsVfzGawHEDaz1rDXcth4Q3cS+bG2EdGyEvKyDda2D4a2H7KwCC5aRFlgclEBz0Q3OJAqa&#10;DyObCBvtSdqrZPSYSop1md+PURQ9RhT9J9BHkSiCxGJedDCjU+NFi4HoPjZzYugt528xBCBNT8RR&#10;AB/PgkQX6VAZxAW0oyHa9qGanIqZL/UA+y4AYC/ArzsjEzpbdZvLBnxNDPxyUsRISV4sIZQwaQIz&#10;N8ClGS1MHF7E6+HlTB+R9YUa+BGT+/OHHGRiZ2tkB9ha4583E52eB3LkEVaS91kPrbYzwnoY2lqu&#10;r4Zy7yLXcJkv6gqFkEOwnnWcdeZxdprDG13Alz4PIJxFGX4m+YYJhLj9+bIGcoYayuyAIeT2BpJr&#10;6EKVKozrHQhx20C9G1IgqQ7olaaDJDfymES0pMWGhcTgB4sOwMZgfz6wv9jYcsfCoicRbDA+4UHd&#10;KrX18skLAE76Cvj9/PNXfYXhffnyRR8+fNBnwPCXX37xAO4fQNAAz66/efNGL1++9B5rtxngGcj9&#10;+uuvsD2CYS57jJDL7jYXGr9+/Vp79x3U0GGjVbVyLdWqWpf2N2QsdHCk4HOlTpwAUKFQwAjBBJz5&#10;UqCJypwaqQ8u0eVonC8JqFQoVUqdcKLesGSxJqCQb1O9nFbTlnWBIsBVqqCXmc1xd9M83QAcjB2d&#10;WzFVp7CrP8SBfGByX+yvumnH6B7agHXTWnKFC9D7zevfQSc3r9I6hjytX4yxJFbhF08c1miqvza/&#10;NTXOvQn4A07GmTvj99Dccn1W+LA8ZTba1qzamwdxdimq5sWKliAHmJVwNwEVyAA6IILUCznRATor&#10;LiEzuU+4+4zODcvxeYAXIex9zXXr8DDGZ2D3bPcqD/gee9VebO6p+N4g5L26doqurkGisn46bG0u&#10;g5tm6SJ2Ra0Ik+IBePF+jKGgyDEUjcvV6Xk9hsX68eVzPfCz3uHL65C7AH4e+6PgcZMq8i0A8Arf&#10;2aWFE3RqOrrIiT3Ur35Z1S1jxav0ihrDVz/CUH7E3j0a9u5JOBCb1C6PVKWpLnWqpQ8MFfoE+N2u&#10;nltnKGrsG1xPG4ciIerXUGv6N/UAzxjfcq7P71bTuzyLzo7ZnSz0Da/ydoHhhRVL48lcRjUsyRjK&#10;1AAiDi6Ewa0QNTcsQPErDy2ECYOwHQMgGEoeDYlIdKKomMyr9idv7gv5+H+Bnw9A4w/JiA/opAeA&#10;KnIctCQP3w1fv67o8DpSge1OQWQAbWkjYGETAMBp3D8HMJ1PkWQRALaEy8tglit5jVXfj3UDwA0G&#10;fiZ9AfzWQEyWUQRdGIrWEjKzgMuLaUhYAhtcAkgtgFku4EQ/i17/oRzznfABqAtYZsBLMmaMqIoC&#10;0MUEjINwkMlrc2yYL5yd25IwuCo4pj3GR9ExZLAVlda7qLC56PgP+keNrRSE0CW4rRWhfyf6l7tQ&#10;3OjkH6r2gF8z8ouNCe8bAsCRti0bpB7Y4yTzi8rkpkT0zpphAJ0SgJm1usX9LnGJqPMLwlDALyUW&#10;VXwQK5YkB10bo9ObxlrBAWIffB3AtxGqu4kvYitfyBY7GwCM+/myr8HkbnF2OsYb2gQYLgWcFlEE&#10;WALDWUqVajFUdSG5hemEsyOsZxAQGw1gjuG9jSBv0Jt9dQP5uwB+7eJTCAD8apgshjY6A794tKLF&#10;AEiiA4BR2Vc03l8MzmAxAUAf9hfAH0fhgqX0BOmK/fv886/6+tvvHlgZyNm/iMzOAMyWA0F7zKdP&#10;n3Tv3j09evTIA0QDO2N67nEGgPY42zoAdSB598FjLV+1XvXrN/VmlhRAupINEXFxqsOlcDApTn9m&#10;Xoa950yPI3YOXI8L5EYfWFHNGzdU25bNNQhx83yG9cyZNEltaZcb1q2jHl84pgu7GAfIFK2r2EHd&#10;IDy8ARBepVf2MqHhuVV0OgCAJ+aORPBM7g8brO009W+y3N/QzlqBBdbJret1YMsmHHHQRa7GDeXI&#10;Qa1ZvgzNHsPFCb3jE+aYR5+Fu1boKIrjd2HOvAaABclJFsGJpjCjRLPhB2lyl/iwfn++83SMHy2H&#10;E/aUgbgmIyq+vg2ZCm1pL5CivPoe6hoAumXh7/P9zBL+zvwMBA0APbkLebk7W7Gz2jBNV9ZOoFOD&#10;OSXLJ+DygoQFV5cwrNmsuyMxrs9xI/thhMpBEimy6pcprkMrsLtaShscA3bOrZiLwHqRbhA+W2/x&#10;HYa230JLeJ3838UV7Bupy8UFo5lO1h2Ti3xqXr20GtTFoio9SgfaxAJhgjE4MJvhfj2fgehLYXIX&#10;wirC/IrqI47K92vn17lO5bV/SH1tGIIxAvev7NPIA7jJrcvCurET613PY35zu1T3wuBZHavi1pIH&#10;Xz4aAXBmHkP+sHel3GpdODW2Vjno5EinZoUzqlYBHM8xbvCjjc0nEXIWBo2bTX0s+uJ9ASM/CIMP&#10;f/MRw10HhNbm5g8gBUE6EkIE8iP7qM9zOsD0OpOP78Dwoi6sPoikB7NGssbBBqcBdrMAv9lU/hew&#10;9UJhW6S5LMIzsrOG420dIGh6v2Www/mA3kyO6UmkPCayj/GsCbzuWCrO4wmxJwO442hxHBsnQEMA&#10;7gHoYmsAit4welhsYgxKMiFhakFnSjdcupsCgEUJ11MxvD4QkPwRNhgJaUwkxpjGpAUvABaeAROG&#10;chzjTXm/7cyEgaivI4w9jGO+NbfXB/zqAnx1YIKRRgyuqO3rBtGIT69u4H9IHobS14tQmERmEABk&#10;GkCv+kv4a0Bn1+NgYxOYEidlbgvkcQkBp4owrFEcIJbjW84yANwAQFlsvxWt0FaY2ka+ZAO/GwDf&#10;A4ojpzmL7OBLWgUoLoMVruSLWsFazlliCaHgdBjpWN70OIBsAmHuWMLgoeQLegOEXQHATiRd21IV&#10;bgz4VUMUXTIpoSLb4MAknA1pceN5MWCYlgSORjI4BkwzGgLOuLz2xg07PZD7449/9AVg+wjrs5DX&#10;LQMsC30dYDkmZwBoAOfYnTHA69ev6+HDh/r48eP3wsefHlAagEYEQANH289P337VvcfPdezEWc2c&#10;MQ9PxGaqX4PZwDhit29B9RULoDlTJ6tHR4amsyrSZ1yZIfFN69Hy1LeXxgwZpN6dOqtji9YaOWCw&#10;ju7do7MA1ZUTR/T+3k3dZIjzObN537pKlwGLy1QzLyMruQRAXIQFnicndmreaB0hH2hWWNsphGyk&#10;Q+La0UM6d/S41i1dDLhi+rl/r04ePUoIi307J5HUdOek4m8hOezPcn8mebGw1woemdJnVWr8FlPY&#10;ECP+TkJh+8EchIHkWdIj/i1GK9OKKVSj18DS9lBdPbRGL49v9gDvHWGuAV7Eyy/x7bOCh1sGgC/2&#10;2DDzFcztmIOT8xR6dCfoOttLy1kIYQdVq6CUaP1SRmPmLO7D/j/4KEYkC6Viq3GlMtq/hAlvi2bi&#10;ED1fFwiBrxL23uREcWsbsp6dq3QDcL0OA7xow98pdlxeglB2WDu1rpBPzWqWUX1ML/IWyqmkaelm&#10;AnyC0aVVLJpdE/s1YZBUDZ1uW0YvkKR8Avwe1i2ok+1Ka++gutoxpqXWIm428FsMCFpou35YS1IO&#10;DTzmZ+C3uFc9bq/s9fF2LZ0F375CmtC8IrM5MiN3yU2XRx61wsGlMaLmcrkxJo0RjamEMD4ihGgM&#10;Ho9OvtyAzcfMDACo2DC7iOBnchfvOuQiNqFvbFiRP7mzVKzyHG/NYOjtSEm1RwPYkdUL0LMQeDhA&#10;NRrmN4FukJmA2hyiprmc1Cynv4i1GABcwvG+lMsrAMVVgOBKHrOY22bBMifzemMBvxE4wfT9Mar6&#10;0vXS84eo6o+pxVhuGw94TQJsJxD5jaUG0J3iSimeVwBXoSLBcVQD8OoJWPciB9gRJtiMlFpZPkcK&#10;wDOIOkHiFEmpUTCEnRa9lABbRUhXfSq5rUy8TZtdG+te4fhvxd9iYyQ9dcGBWuBALZQXkXz8o6t5&#10;cwwdkQXURUSZODgKuRtyAoBaMCwr6LvA2bW/eWwQkAtmBdJ+5k/Rw2Y75Adpe1M4mU2MvxAmt5QP&#10;v5ovaz0sb1MQlBgQWsvZaC8vfA0wvEsIe5pwdoflBPnRFvPjLePD2lqB+8RiPsQUFOZjAxNrHFPr&#10;J1DwGE2ubwC26t0Atk6wyTDAryX7qUfOr7IZDfB+MhAGx8WIwB/jUV8YoA/Pj4XWLyrUNwpK9kg/&#10;+qp23Rb660+A6fdwZvbHf6nO/vW94GGFDBigAZUVOCy0NUC06xEBzYDR5fjsMQ8ePNDFixf14gVh&#10;NKDn8n0GfnbZscLffvtVv/zxt75SFf6JqvDnz7/o/p3HWjp/uSYyd2L29BmaNnmKDu7dpyMHD2of&#10;08dWLVuuqhXK0SNcXYN7dVfbJnSH1G+gPl17aOo45hqs26xDx07q/dsP+vj6Dbm603p49bKuUv4/&#10;TSh3AR3dVZaxmmuMrLy6krCOyW2n5o/WUfKBu5GDHIEN3btwTqfYz9a1iEr37tLRA/u1bfMWlcd4&#10;IQ6hjg1WDy9wMJAcwLOVnyJNQZhfFrSHyfj9kyJ3SG4ieE488bErSwgzz0ACPKxBA22nj/bSNqQq&#10;B5fpxUm0fKd2oMsLL3C4YseH0zv0+gQs0ETOtLa93h8Ogi73Z50etxiyfmXtNKa2TcS/jzkdq6j6&#10;dmilbAxfshmziSJHJ0fkp9iRLOSNgq7NH7fyytq/dAYT8EgBwP4M/C5/Z34GfjfJI96A/V1jtvEV&#10;hr3fRPRsg9+ndm6oJqXzqn4VTj7McM6ZD8ftHNivwfgyp2HGTNYk6kJ1dhUi5dNhFfS8fjF9MPCr&#10;UwDwK0W1t452jWutDUObazUguWpAY5hfGW0Y3soDPwPCOZ2rsWri08dMDuQtXbCoGte0PFXe4jDZ&#10;TOGC5pLZ1BZr+nqFsykFg4dikSPzBZhiY00VG9CKDaPy5bizcNeH3yrW/wP8YgMapgGMRs4vcny2&#10;nm1ZgLLDYqsDOK1hfx1gSx3oj+4O6Az0D9Iw1kjyaKMBjSmQnFn4As6jgLEAtjeXY34mEdVsnmdM&#10;cA33ref3X0O9YClh7AyAbxwgOgq2NpIK7Dje03hOoiMDQzBHiKMx9BFPZjTBdPY/jfsmss/BFAM7&#10;AoJNUIe0IpLswfUhfMYhAbGpRvsCyngM8vp5+BzpSbOZe1Ph/HmVkM+Qh89QF/xpwn5b0NzQGDbY&#10;hEJHU57TyEAPMDTgqw6Q14B4RUpXvI0SZ2bod4O6mjt9CD2ouZSA/Iz59MW1Ob3WAWICaM7e8ViJ&#10;yBEmtgowFeE4WFL5YmZqYy1tAHUTtmOI62dwllnIl7HSAJDtar6k1bzgGhKn+whzr0OPb7FO8WVu&#10;hQ0u4UtaAOgtYi0EBJfwxc3l7DGehOxIjAVGkmAeFSeFhgWnJDGbXN3QAXYG/NpT7GhGIaQuB1g5&#10;CiF5EtMHS04wBJAMYOiOD+AXk33EAvn9AeIA9hkMLd+6dbfH0P76nfzcXxQsAL+/WAaELlx1OTrb&#10;GtNzuUADRFfkcCBnLNH+WSh85coVPX78+N/cnz3GwPSnn37ytgaav1EFNgD8Qrj9p4EwReF//vqv&#10;Ht59pIMHDmvLlm2aP2+Bzpw5r7Nnz+vJk2e6c/OmRmI31bZ5U6yw6mjkkKFaPI/5qDv26v7jl3ry&#10;+qMuXr2l8+cvI9n5qD9++0OPbt1ktulWnSKvdY681hX0a9ftwKaD4dryaWjhJmPtBNBi7X52K/2z&#10;Fy6gl0I3deaMbl65rGOHDms/usfc+NTFRhqRku6dNEgYstLVYZPZctHOlpOw3WQuGc2Gn0JHGoof&#10;1sAfnxNSYn6TpPwmOTFGGNqpgw7wmjd2LtRTWN/b01v17vR2vbdl4AcLNAb4gctvAL/XiJwNAF/B&#10;AF9S/LDtMwwPTI5ydwusbc00Cju870VTyF8OUU1CpqwkzFMRCiWMGhPRcUzFjBxL0X+IphREJQM7&#10;tNQ+2OH+BRiZIuXxcn5r6PTYRM6PTpGbO2B+22F+gN+19QuYGRxuezWA+SaNaP9rWI2wt35VZc2B&#10;JT9V1vbsL1+uTCqWF5fw8pm1oHtVnSDsfc5cjU9V8ut+rfw626mC9gyso83Dm2rNgEZa3b+J1gwy&#10;XWVZcn6NCHvre8zPQuEZ7atqDPm91gwc70mIO65pRTR+udSjXB7yf1nUomAGNS2RU/nSJFZATMJd&#10;dHsmXQkA8AIBuwBAz89y2xx71s8bCzCMBWOz5WMSF7uPfKCxv6iA3g/IY6Kw/DnekiIyLg4gNeFY&#10;bAfYdcCyqhurF8DUl21/pCiDAJRBuDqPxIB2LOxrLE4wE2zxdzEFBccMXmce5GYB4DaPY346rz8O&#10;UBuF9nAYebkRXJ4MjkwnWpwKoZpIA8I4orApMLap4MJk3tsYcGIYrLU776WBdXrQLtufMHgoeccR&#10;5J2HAsj9ALC27L8UecICODoVZTZMbrZZqXSXJX/YgO+iKcDXNHqg6sYMVn3/BGoC66sP+FWnb7kS&#10;q6w5VoNDkeJXG6OUNQYqVcm6DDSuphEjh6sGzffxECuHEo5aU3ooLMyPJKWv5X3MXRhZSSjqbj90&#10;NjGZ0RvEBKfkgEo+WFlHgHE0urDZgN0y3tASpsEvYijyMuaCbuBLO8IHvU2IexvafYYfaQs/xhIu&#10;z+YLnAMIziKHMBPdzkT2NwL6Ogx9zhDMBQYRyg5g9WGcYh9kLn1gfZ0IfZtQcauTkLxY4uz033Kw&#10;IXYOxjIoBu8lOqwyMDX2WtmYv4HrSkqqp9Vr1NCH9x88sHIh6d/fZSoGThHD3IjFDLscEewMEI3N&#10;udDWnufyhM+fP/cYoO3PvY6rFrsiiF23y8YqTRLjHvuVyvPTp891+PBRrV+/kbziAwD1GuD5s969&#10;+wAgntNRQtOdO3dr9+69FF/e6cOnLzp7/qLu8tgvPO7Dx8+6fvM2+3mmf77+pIcXzugUE64ubIbZ&#10;WHIfDdsNQrtrNPpfWDnXs3s6tXWT7iAkvXb2kt6+fqdz5y4Qzt/0gPfMmbMqxJB5f9MnUsVLxB9w&#10;Mlx5MuMyY9b6GengyMJ4yszMHkluNmd05yRKnJk5vllwg2ZaH1KY6YN76jQW8/cpYLw6BOCd2Ka3&#10;pzbo3dkden9mBxXecAZoTPDNUbR+3wXPruXNKsJPAcFHaAPNzPQWHRznAO6TOPoOwDosJywvH3/w&#10;aUh4x2PFpEIYjaS4LysXs1GmDOgB+E7X4cXTGP05HdBECM1gm2tIX26SGzVnGa/owYniKoanV5DD&#10;7GVCXhvC3eYM+erAXJdasL8ihXCjLpFfLVvXVcECjOIslU/lAacB9agmh1XRCwO/ygV0j6HiZztW&#10;Avzqav3gBlo7qIkHfuvQ+83GoXkJld85nbF24jkLcQOfDfgNpyskDLuqITWLYF3Fa5bIru7l86ll&#10;QfLaRbOqIn59wczOjYlXX0w0bVa8MLAz7Z4vWw/4vstbfGBkvt+XzWMJ4Hj0R1PnB8jEAPyikiOM&#10;Rg+0P/sJjeGvjEzHq0BE1gQA60RBoDvA1wHNXRfArTc5sl5sewI+4YDoDxDi+sLjhgOAZmQ6whYF&#10;kiHcPySmv4biENOXgkpvqqp9beEU04dhSH1IR/QhFzuK15uEG8x4mNhYMGAs4D0WkBoWmAhlR2I1&#10;obDRBV/C/uCGMdBerDA6wjozTL09QFoPBUGnMrQAlimqklyugd6vOnrYGthwNWHfjWPCAjEmqU3a&#10;pQ7i7WoYNVQjz1ceECwBBhUCayL5lZop3xLjFLdkHyUt1kyFGNDca8hw1WlYH5soLK9BXqvyxYGC&#10;BpiDsjdLFv0fYbE/kpdY6AN9sMkJAfHToMmrh0RlCIA5iRBzAXR8MV/wEtYqqOt6kt8HOYDukGO4&#10;Q6h7EtDbDGVeYGcOcg8zuDydL2E6ifUJ5A5GkKgcauBH6DoQFteHbQ9C6D7k7HoCcu1gp41gGFXi&#10;MxkMAEwF20vI7b6EXD7mVoMvXjJEoEk4Uye1Yc0poNBDh/6blzPwM9b2mlDRcnZPnz712JsrWjiJ&#10;ij3OgWLEQoYxQFuuUOIeZyBoFeN37979e78Lo62CbPvyQmljgYTB9pq2n589VvkX4TY5SADMQOfy&#10;5au8v7e6evU6z7FK8zu9efueMPuxDh5kWv39h7p27YYePHyM4FrefZcBSwPA39nXO4TbTx/f19f3&#10;z/X8Bvvbs06XqJheR9t2g6b+K1Q8T1PZvUSYexfA+/L6g+7fe6jDR456r3X37n0PeMeNm6DIaKcC&#10;+MMxe/sQWL3N6E1Bni8Ng4lS4dOXjDZCUwvEx4MxIVb/8bAx8+HMm45waMn4wbqMEelTxMsfT+7X&#10;l/N79fH8Fr0H/D6c3al3AJ+xvn/BD7B7wXrunF7o+7X5HQZ+97fOJdRlatuSqczq6K9y5Kty/RBT&#10;eTnTpwL4Qsj5xaQqGw3PwGAOlIKZsmDPP4Cc31QdZlDSqcUzdHEpzI+q79UI4GcAeN1GZuL6fAXj&#10;000Mh29atYTCGE/QhbkcNbBmL12ykJo0racKlUsxe5n+9LJFVKlcAbUum0M7GSL+snllvS9Ph0eN&#10;QhQ8qugAxQ6TumwY2gwLsUbaMjrMA79lXJ7frTaOLlR6AcH5XWqpbyVGU5bNxnyOypgYFFCH0rlZ&#10;udS4QFrVLYKnIk0CsQGFaIR/USlOGPj58dmdbVVE8AuExQWRgwvktwoHPoo0SEuMIcYk5I0C+EUm&#10;VxgLcAmG1SWOGqgCFCAbctyFARJdADgDv86wNrO4MibYnQpqd04mvbmvvzFBnJ+HwqSGkrMbjG/f&#10;QITW/fj++8C4B0b3V0/UFV0B1m6sHmjyelIh70soOhht3hj+LsZRfR1FNXYUn2UkTHYkmGH3DaJO&#10;0J8OqK7MGelLnq8P1d0uiJbNRToMAG5LLrJ2CE7T9lsUZhY24FcenKqAnK0WJqx1GP1ZN1aIagJ+&#10;tQDE6pCoytxXic9Vju+jKACfG8CN9GOxaYpSerail5+p6MWHKqRkZ+Wr1UG1W3dVTayXQgCtRFRt&#10;QumQsCpvXM78Nqc1AdQ1DmAYG9bnx2hCGyUZFzpaiB13JlwewQebCUVeCD1dztllLVR2Hei9nz/G&#10;u8Tld9jncfa9kTWPvMAMPtBM6Pk0frTJ/ADjyAcOp9gxlDPBIFZ/GF9PVnfySD2YxRv2vf2tDrm+&#10;MrCMLPHS0tlhk8ZSyo+SeRLmxKag5zEhNj8JMqOVS5uIMD6uVq1e/b3QEQ5aLtR1eTkDQ5O5GHN7&#10;9uyZtwycnNTFMTdXwY1YFXZszgGlhcj2XHuOC5ddDtFe1wDShcThl//itp8AxN95D5880DPm9+XL&#10;V4+BGRD9RQ+dgbXdbwB5HsZ3+/Zd77kGeDdv3fXA1YwWXgFer2C5vwKwv335qBfXL+g+Q4DOb1/p&#10;VYOtY+I61eFz2AJd2LtTr+4DdO8+6cTxk3oLy3z27IUHui9evFRV5oqE8AcWzB9NCCFUAhtJQO4l&#10;FamQdEzYSw4TtFGnCdF9JkqaDW0fvd+kH2Lxx5iBHM5memvvMH/j5bFNMLx9+ojxwLtzW/Th/C4u&#10;7/LCX8v3OfCzsNe0f87wwCyvbN3dwZDyddN0hnylmZcOqVJB2Umg5+OgyhqNaXBRfBSXgy52LPR3&#10;CGRD+Lsqh1vOWqaH7VuIc7OB3yJsscj7XUbzd93CXmN9VKBN6mLM2CQw51fN02xm/DaqXAzwq6E2&#10;jWvTXliT76EiHSv5maeSSeUrV1CV6lVUvToei0Uya1al/LrbsJLeAoZ3qxdE91dVRzE22Dy8mbaM&#10;wLyTgseqgc0ocNSkk6Mhur5aHhAaA5zZoZpnTNqf1rhxLaooDPOCTuXyqUXRbGpIkaNsLlrYfKly&#10;4tPnC2uJyXETnc9m7WuuhS0i+AVwkBvY+XHcxYadmdTLD9bjZ7lAROsGfj9asYQGgwD2ExcwSwNT&#10;q8BzmgGC7bjeHsFwR5hcDyQklgPsCgD15vgdwjE+iNBxQCwLhckNApIDuW8gAGmMcDCFh0GwvR6A&#10;Xlf2053HdWff3QHEPtw+ACY5jCjQnJ9HwGJHYrw6AgAcAjEaAEiNIJ21lG6O3oBfb0L8vshvrALd&#10;Hh/ANoBkE95LC3wh25RiRjLqiOq0iZbjb7I0r10RxlmNv4VqzB2uBgZVp7BRidcqB0iXBlwL8T3k&#10;gBGnN0G0b6ul+k+t2fpPkANCOwAA//RJREFUtQX6oeJ8RYMFBpcYoGQlO6hCi044B1dSECCWiLg6&#10;lBAyyOzjqebFJwwOwUY+ACW/P8sXYAzEuigVsX8dmtkHIEuZSPw+my97KV/6Gl54DV/cXt78LaZI&#10;3UZrdBxgtI6PuazpJG+nQsmn8GYnAHyjghJpqIEf4fdgmFxvGJ/l+roS0naGWbQm9K5DsaN8onTM&#10;+8BKHZMDAz5r00uCQDgDHmGJcnJblkQKSgNbSRyH6XQJdOLE8X/Bz8DKQCw89AyXubgChYGWVXJN&#10;ymJhrAGiK3wYcNlzLX/ndHyuGuxCZ2Ny7jEGfE4faI83oHMhtFWIbX+2b7vdmN/nzz95WwM4E1zb&#10;5d8sh/foCSD41Lv+6tUbXtuE1x/16PFTPQYcbwGC/0D/fgU8X3L/73SZWDPy2/tPdJ9CxvOjRwjv&#10;1nOwr2ZOBo4oFuYBhOfp471yeL9+QcR9H/B8CKv8RCh96dIV7z1s27ZDPiSsM2fO4rUJpmSlReuZ&#10;BcaXnjygOTontXm95IMTIZZPkgx9HxV4P9T0voBQHuas7Fo0QfcOLQ9nemf26e3ZXXp7fqs+X9qr&#10;zxf2esBnWr+3Jnkh7H1tLW7fwc86QKwFzgTRZoRgZgXnFoxjAl1PVSS1khMtX25MN9NQzEoMwwjk&#10;oIsZG/BDDhGXimA99JHb503B9muCji604UVY2C/D1w/WdwlzhGto+0x+Y+sqWsmLiKWPLZ6uKT3a&#10;qjHMr03D6lThG6kaYFcO89ncWJ5lyJpd1TCqrYizTsXKZVUDI9HxpXLrpgd+hXS7SkFdRL5yfHRr&#10;bR7WnIpvJxhgSw/05gJ6C7ozg4UZHRb2LqLSO6Y5XpKlMmhEk7LqU6uY2pXJxcqrBoUYllUshzIl&#10;J2/nE4M8X3jHhrWs2TAiC3m9zg2uR+zm8AX0DPx8OXYN+GxrQOhnrs4UPEwQbSsW+f2YVGP9OAbj&#10;2kwVKqK1OPaaE462IJRtB7j1IGTsCTD14DF9ANu+5pNJ/s9jfwDrEG4byLFtaxTEZQza3kEUGgz0&#10;OsISOxEGdwX8urF6cFsP/ib6AmZDrbML4BuGnnUwDLQX7607LK03zG8h4xq6U4zpDaPsCbC2g+02&#10;5bdsxN9hF8ZuDMB+rgXgN6ZjW7UsXERVqDUUA6gtrC0P1pQHnO1yGd5rCetm4b0V4XvIzXeQhtsS&#10;EWlG8hmyXdG7rFf0ZqsVrfoi+ddYqNgVJ8u/ynClggFWaNZNOfIUUyBhajy0fd4ISzNFpAskAW/C&#10;prMZ6PkS7sZEyR2KJiwXH6IbWrChhMJTTMzIF7mSausqkp97QdybVHNvUG4/wVrLmWwOwDeNcGoK&#10;OYkJxP1jAL1hVGgHs4bQAjMIMOxBgrSTtbnR3tYmUUY1QdJSnbxjSSq86Qh1E9JPGEz/bGjaDMpE&#10;S1VSwt2EOTFnyAjjS8usWXKPqdAu3rxxI7zYYewI8IrI4Fz+zuXpXNjrih4GUAZk9jwnW4lYyY0I&#10;ogZoXnHj+zLQc4zSsUjbvxNU2+Otg+TXX+09/eaBjoGbsTtrlbP2YQNAxwSNARoA/k7R5u2793oK&#10;S7v/4JHHAg0IP8MW/wYIzx07gZMNU+5HjtHlpUv1dNtGvPHWYQxA+Eg71+1da3SR6w8untHXt4T/&#10;MM2vdLDcYT937tz3TB0qVKikSEhIijNYqTQD3HNkxro+eXIGFjGjhUJXfHIqZiabBCujJDbUimp8&#10;fCr1Sfn9k6EcqJA7qzZhs//u4hZ9ugDTO39Q7y/s0/vLu/Tl8j59uUgIfIbQl4KHgZ/H+r57+/1r&#10;cErYa+1nl7GoOrVgDIajEzSwFEPhaXsqDJvIGQupAzqvBNEQujJXIgYHbRTCsGAOrs6N62sXVd59&#10;cybomBU8GGh1dhkVXxydLxLmXrNw1wM/u2zT3jA+JTc4tE19taqLvhKJS7P6tVW7Ri2GMaHHLFVZ&#10;pctWVK2adVWD22pind+iUhHNqlZMNxtX0dvyhXWrciFdQPR8bFRrumlaatuoDlo/qJXWDG5B0aM5&#10;HR71PNZnLHDlgKbqR76vS6WcGMpWV9uyOZnFW0BNimRX/aI5VIDhUglCAxSbz2IszwwLDPAM+Izt&#10;/StjidDK5mNgxzLWZ8uAz8Jgm7vsSyQWG7DxodhhKzr+fhb+xiRnFx/tX1EAsCbsqAHHZgvC0s7k&#10;9roBHt0Aw26wwZ7k3fpwLPflBNMftjWA47cPj+tDMWIArzOQULMfxYxu3BdGqNwBUOoM4HUGBLsB&#10;mD243XSEgyhiDOK1+8PougHkrakxNAM8WyGlGl+iFK1pIV743YnnNidqrAtgVYcFhoE7tRD+D2nF&#10;9EH8JyvD/Crxt1gwpo9KANJFeS/FeL/h2wCWv4qCOwXAmKyw1sTcFxeSFinugmcKHndVifscUrnJ&#10;l5Wl+wYl7LBAAe2nKUnLkcpSs4vKVGcoOXmTIJhTAthfKDq/IFrZDACTkExOaEOPALtgXIeDGPOY&#10;lC+jHgfDQABxrPUIAn7LaStZCV3dT57vFmXsK3zpJxBlrvkOftN5U5PJS4wjzzeKg2ko9jqDyfEN&#10;Ifk5kC+kB+yvPZKXVqFp1YyQqg5hbkVjfeQfk5EDjIucIoAuhOS58ygVpe/QHBkUB7dgvzTQf6yU&#10;onPmsKHbD8iR2T8nZ3GFiy9UYw2cLE9nXRhPnhjLeuJVbi30tXygdXYYWLnQ1YDQcnjG3hwgOoB0&#10;TNKFyXa7vZYB3Nu3b/8VUxsQ2r7D84d/wjbf8N7+9oobDvjevfvo3WaAZyHw3bsPvPdvxREPAHme&#10;5fpeESafOInv4EveP0WTD7yvrZvXa/aYkZrZo6u2jBqia3Q53Kef9iEW8Y+xir+3d70u7dygJ1cv&#10;6OUjtIowyU+fPnsFD+tTXrVqjaJGja5IZgLJAKZROOHUr14JMXZBpSbstb7KeORWQviNg/hjjsdv&#10;mBwdZnbC4Hx0RJTJnU1lstLwPnuoPl/bpi+XdsH0DunT1cP6dH2fvl7Zr6+X9ukTTPAD0hcDPyt2&#10;vCQ3GBH4HjDT1xyfTy2dSKFiijYO6KSKgTTE08dZkveQg1xRCoAvHgDoB/jF5OCMSY4oiBapUfj9&#10;7YXt7Z89Phz8uHyaAebn+C4uofO7CvBd225ria4AfmfXztc+DFAHt66vTs1t4HwD1SW8rVShijfL&#10;JHe+MipftjLOOhVVl/EE1WF+nWuX0YrGFXTLmB9DmW4AXuc71oL5tWOmcnttH92ZTo92Xo/vhuGM&#10;yCTnN709c597N9CiHvXUmaHkA6n2DmhYRm3K5VYrXJqbFINdYmCQPAlFCfJ9MWFC5tgSne/YWJ4x&#10;v/Dt/+7hNRYYQNXTn9/E8n0GfJbzM7mSgV8Qz7FQ10wAfFjRAYeYHI/RABu7PStAU5l8Yi0AsRGA&#10;0x4W1YWIrSuhaXfAxAoffSiA9APEjAH2BOB62FAjwK8nt1mI2xMm3gmgawdQhnnFE/SDAKuBoIXC&#10;Pfl9+gNAfdlvb4hVa3CiGhhQAb1gNdJm3fKTzwPY2xMGt+PE1ohQvBahfn3eY1Nwp2fZUppLvrcZ&#10;JrZNChbyzFlL8d0U5TFFWCV5/wUB88KAa2GKREVsaBOkLD2vGR9gD+SxkZIt/aoMi94q59Qrar7x&#10;qWovPqecozco9aAVSt9lvpJX665MJWsrV5HiuLzQAULRIAEFjoTk+kLx5AsBcUMAufiW7Eb/FUJl&#10;LxGVl+wAYDcOgDEwuemUs+fwIywlF7CXH+EKFd3L/GDHyPut4gwwlx9jCqg8Eco7yj+hhqPTG8Tq&#10;D9PrjaSlOzS4CzrBTgilWwN09TE4qI6BQREKHunQESYi/xiAtihuGtxsC+ZTCqbSJ82J92BGjA2S&#10;kRMJ4ceFLpsd+6OHzzzw+/13Kzr86q335LnCc2gf/wU2F75G7PpwTPD/bl3V2N1urNKF064rxLYW&#10;Sht42tYYo2OArmfY2N3nz1+892FM8OXLV97jvn79GdD84IW032jD+/jxkxf+GiO1x78iB/gnr/kW&#10;ALx9+55u3bpHoeS6rly9wef7rD9//apHWABdP7BHR/C/u0hodw/93P39G3Tv4BZd27dZ108e0ttn&#10;TwHoP3T1+m29RjNoOUSTuURFOxeNZa4zM7EKGssYwp4YQnRu0kwVmGtciLa2nEQAOdJw9kV3VTxX&#10;LvJsebDbysm4glxqUDSnTqEv/OnGIX2+fJB1VF+un9Dn64f15eoBL/T9cH438pdtXseHgZ5VeW09&#10;PYyLM8OL7hDuXqVL5dLSyTo9e5za58qCc3MUcjnBKkxFz5T9Ccn3BBCixeTvLJoxHg7c+HQRzOAg&#10;2UvYe/A7+B0zrZ/N+DWtHzm/qwDfdZbl/qzd7RJh724GG/VoWJlCRwOVyJOfEZOBaOtie3/bOTCa&#10;LQALrkzRo37tSmpYr5LCqAovrFVKd+qW0QekMXdwWT7TqrIODWiunSPawfzCtGl4Oyq79dH6MTUP&#10;V+fZHWtoZf9mGk/I25Vix4jm5RWGxq8T7XENETfXpMKbPTViaiQpQcg+ottAIi/EDQc8HwM+DmQf&#10;jh1fUka29TfpC8eXzVc2YbrNWLYClbscl9sCeVyAAYBpAwkBfWBLfuzPPABjAZwJAbA8HIsVicTq&#10;c38bvsv2HD8dAL6ugFV3LvcEyAbAygYY+LF6GKDZ4rsPXwAm2/YURVoDeG1gie3Zb0d+r652v+kI&#10;ef2+vJfOAHIdCjGliBqzkQrLDkFqkT8f5rAc8xzXfbC+65Ga8Zy4BLVlKFL/0qU1plUzHcZwt1+L&#10;JmpOV09VfpcaEK+qpOCq4jNgqxqrCKF1wTg+yg34ZeDzJQFg4/JaAbxmpP903KYEw44o7bAdStJh&#10;lrL1W6IEracqWceFytx5sRJX7akMFZuoaNWaSgzri5ckIUBHWIPLR2J2HpcwOBCnkhCA0IYdJTSz&#10;AxrgQ6nG1CAMHkMubho6u+mA30KSkLthdhfR912nKHESPd86vuz5fPET+QEmA3BjgqCzjIjsy7YX&#10;vb2dKXB0oNDRkTCqK10ebQC8ehQ2KhPy5iTHZ3N9E9FjbMWXlFjGp82RVUkxzIyfnu6OBD6KyQpI&#10;iIEjSJ+VgdmPHyJCxmvgt1//xqCAnN+33/Xpo1VZ/yFXFh4GGwM0gDIQMmAyNuiWu25be5x7rIFa&#10;uCnC/+4MMbZntznZjD3G2KLdHrFYYvtzeUNjnAaWtk8zUjCQNLZozzMwtNutIOME1cZUDRD//vsf&#10;vXn9XtfQ+928cQ+WC3N9dJ/73usFwPbp1Uu9uXlV53HGvUaoewN3lPtHtgN+m+ju2EtR5IMHtFdv&#10;3PFMWrft2K38+QuipMcSnfAyH9/vmAH9tXHxIk0ZypDpsWM1rHNnDWwfphY4SjetVFJ1bfgTxqWV&#10;6aWtViSPKuVhXkeDynp2cjds77i3Pl87AfidYntMH68d0AdC3w8X93jrLTnBV2j+HtsgI4YXPQL4&#10;7u2mOo3TytUlk3SbtrOFLRqrBPMfqsFsSpLczktuMTV/W3E54Hz4+4pG2BadkC8mHQTpGWq/FP/G&#10;3YwvPfQ97D06f4oHfudXzKPFjTwfzO8G65blQOn6uITGb9eM0eqIw3VTxpjmTJNd+bMWpfhHhxCu&#10;Iok4yeam0li1Ntq/OqXUtDEg2RA7qjrlda9mSX0onUcPmIh3pklFHerVRNuQt6xD37dhWGst70vV&#10;t38LLehWT3M7Mxe4b1MNrVtYfWsW0EDkMp0wMWjJTN5q+dOoQJZkSpGUyjrHli8hoWdN9X35UuX1&#10;MRAkkW9hreX0bAVynMUlUjKQMwVGCEwqCPCz6/EAQtsaE7Sw2J7nqsC2NcPT6Cx/wCkpw4uKE33V&#10;t95fHtcGsGrHyaQjIWNXwK8HspN+MW3B+gC4HlbgYNud1ZP3ZAywKyeiMCrFrWCCrQDGNtxuTK4z&#10;t/UmfB5M+N6f1+1IOF6bz1cR2VzhtDYeNq7a8zfUAiVJ1wzp1ARsaM5v2pgTXFXyuR1gegsx3T28&#10;ZjkTE8epHifbvJyYCsMy85IfLICFf27yfDWwiitJr3xOwC8D4JeYk4VNefSDZfpBvCLFajVTAa2m&#10;KKTZaMWp2UfB1fspWpmeitdgsuLVG6eAUmFKXbap8laspSQZMtPOlojQ10ZXMr6QkYTxQVsbUh5C&#10;3s9cYOITfgaR+4nLH10maHIXWNlUWtLm486ygDe/i3zAFdxW7sAYT5njA29o7ncHiWmES+OQqwxC&#10;0Nwb5mfOz90xKeiCvq87LXFd2U9LgK8u1d5SrLQUPJIgao6Hr6CZqwbDOn0AVR/G88VO6K/YiQl7&#10;0pAbSRgHuh/KjIm8unf3Md0dwqIKoAP4fvryi36iy+LD+y9el8atW7e8nl0Ldw1cDHQM+JzRgYmV&#10;I4a9dt2WAZMLiQ3sXIeHhcMWHhuDjMgCbR8GgK7I4kTQBoAGhPba9s+AzeUSLTy2/dpj7TH2Hu19&#10;GUu0x9nrGwA+ffpSVy7fRLLyWNevXUI4vVdnT53UjfO43167rLeXz+n67g0scn9Hd+j6vo26xVwE&#10;/fEzOb87+sz+nz1/qVmz5qhNm3Z0bOCWQbN4/twMmpk+Vcvmz9XWdas1Z/JErcUabNqoUZrALNYh&#10;XdorrAl5svp1VL9yOTUsXxyH7HxaO3Gwvt48Bcgdhf2dZp3yth74Xd2vT4S+n7+vjwCgdXg8orjx&#10;kLD8AZPbblOQuMiUtytUaw+P6KumnIAr0OFQhYO0rB+yBcLuVIRGwRxUMWhrigy7iMIBG5WZDSXp&#10;k94E8O1iQtuhORO9sNfWWUTO1uXxv8HP5gUv4b7Z2skg9X7MN6lXtZSyMbkue6aCSkuBJ5pPVCWj&#10;v7dQuWKqUq0Eg6RKq1FdGFut8lpcvRRV3hL6UDaf7mERdrpxRe3r3kjbh7bVCsLdZaw1gxjgPaAF&#10;oW4DhpPX0vyuddW3Sm4NqldM3bGv6lAhh2rlS6kSWRmVmjoh808SQipS/lvRdcUOA7/YxvgAsVg2&#10;nPw7kFmYa/IWB3QBluszaRIgaMBnLNDuD7I5vvZYiiJ23fKDZngazUxPKQwYi85Fnr4K7K8BYXAr&#10;wty21ifrGQUEqhsA2B0A8+QvVs2NsDwQ5HpnqsRt0fa1ArAM/Gy1Zb+dANZ+hMlW8e1vTBCWWRtm&#10;WIL9FaZTIze/W+cC+dUqTWp1QUlSG9F6/Wi+aoR5QTUE1w3SptORxQs0ZyBjW8eOVp0s2ZQPCU5h&#10;3mMhwul8vL+cnPiqAn6FAL/0QT5KhuVXkFcpJ0Vg+kj8/yL1OnRbLVafVJ4e05S0Tl+lbzxaWVrM&#10;UlCFYYparKv8i7VT0tLNlLxAeYWS7PW1Gb8UDpJQak5KotEbYk4OMB7MyxtziQ4wEP1XAGFxMB0b&#10;lcgLjaDlbDZC5Xl8mbtIkN8g93aHoskJKPoaWMUckHoKZ5wpVHZH05Y2ANbXg8puN8LcnlzvDvj1&#10;hgF2toFIhL2VAb7c6PviY3wQTHdHAHqywORZ0SECfuQLfCnlByQlT5IhEVpEwoJEwQA0bsqMgLx4&#10;4RpdHf8F9DAr/fkPD/S+/fybXr5444FMRAuqiOGtY2nu/oh9u67P17ZODO00f24bUQTt2uJcn7AD&#10;RmObrp/YKswGorbssv2znKPLFxog2+NNyPznn9Y+Z4975gGqVYif4lbz4P4jPUPjd+rEUS2n2HFw&#10;1y4KGzjinj+td1fOUgHerTsHt+rmgc26cXS3vn14qcf3bvMZ/qHLZKsWM5RpwoRJysAQqEAOjsSc&#10;sLZs2aANG9boxLHD2rppvXZihLAe84Ota1Zo6RzMFqZO0mjGDw7q0Vn9w5ppIEWDG2gLv90+CwCe&#10;/ncbDn5HPfD7TOhr4e97iiHvz+305DD3sLy6Qyh62yqwa+lJXjhZ56aMVs+cWVSZHGQdUikVEDWX&#10;sAl7PqFKgaQmmLxfDA6kyOSoonNgRYkWVQ2qWKV3kvYQxhr4HZk3WccX0h2ych49vNhamaD5O/O7&#10;jYX9dVreDPy2TxmuXs2qqXmD6kyuy65o0QAbXjM+IzcLwfryF8uvsky9q1G+oOoBem0RQK+qU0GP&#10;YYufKhTWjbL5dbJpZe3u1khbh7TDyKAldvbNPKa3rE8TLexeHwfnOnR2VPPAb2CdwupYMSczZDKr&#10;InM5sqVKoKx49SVkCHggEdL/n6zFhM1EMx5wWRXXQM7AzXJ9lt8D2Gw51mdbWwHcZ4Bpj4uYD/Tn&#10;+TEAvhjkbW2/cbmeFGZXEDCpwXHaCEBpCbi0I8TtDNB2Jp/WkYptRwPBCMBnFd3w6wGAXDj4tea2&#10;1jDBtvwuYYBdJ0BsAPcPB2T7G1PkhNUehtkQZl0F9labsLd/fsAPBUk3Ui11YZnWsmZzhWuxj9rc&#10;vn7sSI1q20rjGOJVDEDLz/4K2gJECwLWOdhPRXS+uZNa4c1XIcHoIin0xILxxURt4ssJNNKo08+V&#10;quVQBZQLU6HOMxW/XA8FFgb0CndXrMJhil2gqUIL1VXCXKUVkiYr5gYkucnvxGcqewJA0IDPaHlc&#10;Yu54ML5g2J8/bW4+dH/EprCRhji7HYA4HhY3mzBlD6zvLtfvQ83PEHdb2GuWVpOhtgZ+Y9GGWchr&#10;/btdcBDpGgfWZ/o+WF8rwK4WTK8ohY70MMAgG1ZEwSMQH7+4ybNhxpAe4GMYE2XvxOkx10yXXMGs&#10;IJPomDchILl79yEPSIz1/Y7dvIGfhcBvEPca8LhQ1piULQMcCz1N9mLLLhsAuWUMzC0DI2N0toyd&#10;2XVbxgod03OiaAeGBo72uvZ4C7PtsfbPtv87rKVljVDY3oMTV7tQ+MPHt2a/ynNMm/fEY5NfsOJ/&#10;Rc7w58/v9frFU+0G+JbMJ2928pReXb+q+6eO6dmlM3p3g06Ow7t0+8xhvXp4R3/+8k3X6Qtev36N&#10;du7YoeXLVmFKWtybixKds+7SFVRcr1zSnr27dfnSRe3evl1nT54EBDfrOLb3Wzdv1JYN67RhxWIt&#10;njyKGarj9fYiub3rJz3w+/kWVWW2xv4c8/ty7aAHfhb2WsfHs8PrdXsHoLcB+yu89S4tn8H4yDEa&#10;wUjRCj9GVj0OhNocCOWJJCzflxlVQFK2QRTKohH2RkbiEI2TaYxY0dWdnN3OeeO0l7GUh+nYsGXg&#10;d4Zq7yWGl1/FWPWySV1YN7HJN/C7uHqeNk8cot70vLcmp5QqdT7FCc2llEzvK1KOYke18spdIKfK&#10;lsyr2uT3GjPytF+jmtpQr7Ke0A3ymq6Pm+ULaQcV3/Vta2pdvxbaNKqj1gxpjbFBQw/4jPHZmtC8&#10;nAd+fXF/bl0qs6rnT6/c6bCXSxRPSa1hnwPV8nsGfp4dvY2j5Lota2dzrM0VNBwYGuMLBOiMAQYD&#10;dHbZtsb+7LG2DDANAG0ZIMYE/HwwETDDUwPCOISQaQGeMrBMA6RGAGFzEz8DZJ0AwjAAsAOgGB72&#10;hi/L99nWQLALTLwjv1E7fisDvo6wzG78HXWj+DmQ5w/lBGXtar0IhzvxvO5gQ1d6eVuS2xxFQa0t&#10;6YUwjHDrEGo3gmE2AHir8B7aAoxbp05Q/yYN6PAojTg7UPn4myhAXrYgr5sPEMzK48tkZqY0RdqQ&#10;uH60APK9wfhiAH4x7DvlpBIpfadZil25t/wr9VGMIh3lW7iTggp2UuzszRVcpI0C8zdUaL4aSpSj&#10;JICSQ/GTUGCg4BGawtieASBnJ4aNxKOpPZim5jhUXOOg94pHP6ePef/xZZbjzDUQp5jpfOG7oN/3&#10;CIUf0b52Dh3geusJ5EedAlpPpaI7lrkcPWGJHegWaWdqc/6we8H4OgNqTWB1FQlvs2JllQDgi0Oh&#10;JQ7tdnGZJRCXlqoQBhiZCDsxCdKUmBumzpVX6dEABTNOM04y2Ev8zJo3b/l38MOi/ttv5PsAq58I&#10;fb9888JTAxcDIrtsLCpiu5vT7v2Pa3O4j59jfhH7gZ3FVUQpjDNKsG14ISM89HU9v8Y8DWxdPtDC&#10;cJdHtA4UAzUDWnuM/bM837t3b3mPSG8IWf+hP/n9hzeA5nMv/P3AYz+9faFvP33SMxjigT0HdPH4&#10;KTR9R3SFyWxnMU64AoO7ffaEbpw7pbc8z7pL1q9dpR1bN+okmsht23aqUqUaio/LTmRCj14YwT4j&#10;f3ji+AldRmB9kS6U81SYz50+Q0veYR0/cVIH9u/ToT3bdXDTCl0+sFE/AXYGeL/cOecxv3AAPKMv&#10;N45/Z3779ZGix1tjfSe36AF2V1c30oGxdrrOkOc7Nn2URlUqq0ro9urDKuoTOtVCKFsGxpCTXFBy&#10;KoFB6MpisY1G3jgmB1FUDqAAnEBG9Q3TLmaZHGC2yaHZEz3wO4HI2aq9Bn4mco4IfjcBwws4Pm8a&#10;P1A9aWlr3bItjCo76oYSSpSxuEpVreVp+woWpq2tOE7asL5m1cqoR42K2owk5km1UnpfrojuVC6u&#10;2TmQbFC5XdWnudaP7KClFDeM+dmyfN/MsOoaQZ7P3Jp7UvColzc5s3fpmqGtK4SDNAgheQjmwiZp&#10;ifW9omvOLU7i4kfy3kDM5fwMzAz8vMXtxvQM8Gxr1z02yGXX7maPC+Z4dF0gvtYLTDU1OiFhFLb+&#10;FB9C6a7ISv6sYjxYF8ypEVXbdhbSAlYdATBbEcGvNxq7XuT1jP11ZdsRyUs7to75daIy353fqS/s&#10;sT/gZ21z3QG1rjC2PrC//hCiblSZuxM51ifF1ipLZlWhYlsPtUYdq95SeBvesJ4m9eio3k3rqy4j&#10;UXMRLue3whdAW4Qqcz6q/ZlgrSV5bjrmgQfEsVnGnDxIfUUn32dhrz9dIZEilRkgvzrjFVBjDB0e&#10;PRVQrJsSluimws0mKGfdAUpRsqUylWmqNPnKKRvOw0loO0nGcOgQRM/BAGFi4m8Dv1A8AM381Jcc&#10;oD8TvkJT5FBMGJo/j8nEl9gWdjiZH2ungR8i6cce+MXXOpKeC/hhp1tzM3+4I5CzdKXi244CR2vO&#10;Eh1hgz048FpjkVSbtrmisMqUXA+2cZumOQTsQgG9eIie46P3S0ZFKHve4spZpKLS5C6q+Blywvyy&#10;41GYj4QuDrmd+nph7y8UO37+aqEvWroPP3lVTgMWY1wGOBGlKxHzeq4Q4hid5dnsfreNeNkVO/6v&#10;n19E7z97rYhGCcb+jNEZoNplY5oGqnabsVK7bLk+A1CTojx//oL3/lV//Y3LzJ/mMP0X4PjKe+5/&#10;cZN++/KJPr4DUNEO3rtDn/AZGwRzS2sXLdPMyTM0ffwErVpEdXPrVr6PX3Tu4lXt27NL+7H6P3/2&#10;rI4dPaGWrcKUlu8xGmfWalWr6eK583p0/4FOHYU9Ih06S6/xbYwXTgKAF69e00nyiycO79OpvZgT&#10;3DihX+6e0293z+u3exf+BcBvt87C/k58z/mh+buwW6+p9j5jctsdhhNdg/WdxIn69OIJGlm7Ak6/&#10;UVWXA6YR4W0D/sirk0IpSYibGZYXHxD04aCLyorMARSVBHpkZC7JUzB3dkxfbUNjeJCZJgcZzGRF&#10;jxPW5YG91SWkLgZ+V/5lfrDNdRid4vu3Dn/DjvWqqmGDlgiD88g/YTlGPZRWvuKVlIlxAilQPdTH&#10;7KA1RqZt6lZS50qltbFmBd1H5vKRdatSMU3MgMlv6jha2gPLq8FttLQfwEfIuwLwM+Cb0rqSN5jI&#10;RlK2o8jRiOHjedMkYAAX3nQcpHFpKPCncmv2VA7wwvt4LWEPiyMNYQUOC3cd44sIfgZ8BnjG9uyy&#10;d/17u5uFvQZ8Djw94DRgAPSi0oDwI+Bg8pcQACcV+bMCcXwZHhasBsb4AD4rZnT+zgC7m7zle7HD&#10;C3ttAWbdOUF1huW15fEtYWPNovuqJW47YYTCPdmPCaZ7WPGEXGIPdJn9SCv0IVwdEB+Wic9fBWyr&#10;WmfPpgqIm6tzuQZsvjQpsuFNG5EayKqwetVVt1A+5eC3zkle0Xq789M7nJecYiZAugjMLyXhrR95&#10;ROuK8aEDzYyNPU9DWncjxWs2V4G1xilOhf4q0Ga6stcZrCKNR6rZkNXKWLGHkhdspnxlWypXwUoq&#10;WrKcEjJYOGlaqqmEtQZ+VvCwvF/itLQ2wfpsjm8c+n5jU/iIDgj6UaoO5UstCiscwJyH9TC2B3SH&#10;PIJ2HqfH0Frf5vLFT+ODjyVkGYS63EbLdWbGb0f/ZOrF47vgFl0HwCsC40tFHtAmxgUBhPb6wfwB&#10;xIUVxgX8/ILxmstQRBnz11DSbJWVMH0ZhaYqxnssiiaxELqvTCpSuA7SFuZx/EpnB7mxrz8R6r5D&#10;DoL05fWb1x7TM2blChsudDUwcSGxXXbV3YhCZtfRYWDnujpc3s4BqF13xRHHCh27dMUPe017vDNN&#10;dR0lBnquG8SKH15461V+n3MZ09Rfw9mr0w56LXNoAF+8MDA0UP9FF85f0nNE0E8f4Sd45DTrlC6c&#10;u6Lz5y57J4EL56kGo/G7euUq7O6Ubly/o+nT5igfA5ViAX5lcGk+iunCi2fPdePaVV0jBH50/67O&#10;njmpB4/v6ey5s7qJv+HF40f09Pwx/Qrb+xPg+/veJW/9efei/rh9Xr/ePKtvyF0s5P3kSV126R0G&#10;B0+Rt1ie7wo2/MfnjdBBDEXHNKmhkhhcNueE15CKfwPkT1WIEvJzgkxJv2YQzCGW1+8aqP8grfqR&#10;KCIKBpdFkDytGD9E2xlwtI85JgeYbXxk/lidhE2eWT5Vl8glXtvI4HLMUW8yI+TG1mW6snkes32n&#10;asmgHqpJ1FCuXD2kVOUYjlNOydKWV/4i5TnREkphH9+qXkU1RN5Sp2JxmuyLa1dtXF2qFNLHsnl0&#10;t3JRzWaebvPU8Wlja86g8o5aPqCVVuHmvIR5vrO71ta4tpU0tFlpquFFyfdhloA4OgOa1NCEMDJ0&#10;tPFJKfkbGzORMvkwc28xnZ7153p6PQ5mAy/XvWFgZsvT87HsdmOFrghiWwPKEHrnTQpjl12+0Mv/&#10;WUXZJC+uqkwqyiuY8H2mow2tDE0JdQGyDvRQdydv1xmACQO8wgh9Lfy1/F9nWFhnxOVdYOkGgJ0J&#10;R1sjPrZqcWvua8XlDgBdNzNJAFi7E1b3ovjRg37sIYTGfXhuzzg8Nx5zNtA1tkuDVpSTWilSGkUg&#10;QgXoE89Nzi9dIgxKG9VX9wb1lRF2mpNOkFysnOw/K+8rFWFvfoxMktN262MpAquOfzeBcEWjSJ1X&#10;XVZI2c5KUamzaveZrYzl2ilXtW4q2XysgvK2UII8DZUmZxUVKVFN1VG0J8HePlGq7wUO2ttCvy9j&#10;f0nTZ+QHw/QU26PodFtEQYLiQ/EjmC87FT9GS5xYllD8uA5be4AX12HabJbzo86BCk/jAxr4DaS7&#10;oyPShfb+hL4BKdUbIG2LqWpVtjlgdgnQ/MXjIAgBQIOpMsehlS6APGAsQtoAQC5BthrkJ+srTsaa&#10;CspQA1eXivJLXIp+32JUsvLQg1pWJ8/c0e8Ax2dkHV+/Ih0h9P2DbgoDPQMOY1sGTBH7ciPm7FyY&#10;a6DlcngWukZsbYvYNxwxLHYFEPfYiN0ibh/hAuav/7bc2evYP3tfLido+UB7f8YErSBigGzPM/bq&#10;TBRMMvMrXSHWNWJOMSaK/kzv8PkLl3j8FzSPz6l+P+G+V6zXXiX8wf2nOnf2otdKd+vGXQ8Yd+3c&#10;T3K/Cv2ygYzNzKMzp85STb6il7zuKeapPnxwVzduXNZ11tOnj3T+zCk9vn5Jn8gn/vPwiv65f4l1&#10;2VsGgAZ+vznwI9dnFd73gJ9VeW2g0dWNWM0vm6ItY3tp5fg+OonzzLBqVVWWELcC4vmSsJdCnCQz&#10;kBKJT1jlR8gT23JhsKJIVCejkCOKwuyO2qWLaDNV3m2TsO8H+A4wze7IfOYaY1J6xgxQsfu38Po6&#10;Rgk3rNiBq/NljFJPrZqkJf1tNkpl7PirKglDyX18C9PPXkjlKtTC7o0CC+ysXtnCqgfDa1GzsgZV&#10;qaxtFUvpORKXT+Xy62aloprCWMlWWdJoRnfEzWP6Mz5zgLZO7q8VDI+aNzhME3s218iujTSgfR21&#10;r1VaNckVZkiPMB8jEGsiCABsTHTs8nIR83rG8BzIufsdoNl9jtHF9E4M/1MNtucY6BlIOsb4L4Ca&#10;H+B3owTPCouw1NrkDEQT012Sj3C0NieXVoBfJ9hbRyqs7ejrbWtCaFYHaz2DhfXkJNSTUNnMEDoD&#10;gCZ0bk8OsT2piI6wvU78Pl2M8XngR7UYmUpfuj/6E672wV6rJ9XZ3uQ8m1svb7oMtKXFVT5G0VZk&#10;3G1hnITSAn6JYKa5MzH6tl07ZWWfOXlebkLdHOQkMwKuie1yhkwQpcRertTAzy0nCo/UYvxahRZu&#10;oKTFGyp9uVZKUriJ4hck31egjfzytVFo3oZKkbUUwNdQ9erWVuIkoXR1WHEjJfk+3F1gfm5ZST4B&#10;DDA4bUbFoPMjCnq/6IBUECuReXCRlJ6RPLPOk7e7gSvIIb7sFSD6HDz3pnjgR8M0f9RdOKO3C0zK&#10;nI60iBwzqCHgVxLWmIYzfnwraHAABGObFZcKrj/Fk6gJsypaqlKKm7+VAvKGyS9PmGJlbalYmZsp&#10;Wpp6+jFJdUVOXBUDx0qERgU0aeYG/W45M3poreL77SfEzmYFRVhpzMlCTAtZreBht0Xs9nDuLwZE&#10;EbV+jhVGLIBE1Afa/Y49Ohbouj4M3BzrMzCNWCBxvcZOPmPsz4moHRO092xg6OaI2Pu2f8b8zJzA&#10;xNM/07Jml611LlwMfZ/P/qcnh3kG+L1+9cFbJpG5fv0WrW339PbNB9rcHmjP7oNY7jfDmTkh80+S&#10;wRZPoiO8rfsYLTymK+TsmdPkF9/oAnNzHz64rSd3sMK6Qqj78Lr++4T14Mq/6/+Cn0lcvEIH+b7n&#10;2NrbGMlzK6fRgjYB0GijJZMHa92s8do0aYIaFSisUAbTJMQNOJT8oz9hTgwkLtFgf9HNpZuEehTy&#10;yCbZiMWkuG64r2zCPdomuR3Atfr/C/yubZmN5T/gZ4JnZoOcWzmZ9rNOqp4zr0rmZyB5jPT6MRKG&#10;GbGZHc3g+OTMnqiYF8dlzGWHMI1uHK7a0xtgXkBB5kWFovoMIN4hBJ7CTOUGDHBqi8N0s2plVY0c&#10;YY0S+dBB5lPpAtkZTJ+RmcepqSYnQYCPVjF1KCd1AA+79gAEv77mtsyB7UJZx9wihrgGeJ6g+TuY&#10;uSqu9fO6nl4Hfo4B2mPtOe6xXg6Qk4bpBo0lmT2WmaP6AIAGfrFhfnHJm6Xwi6WS3N7ABgFRzOhA&#10;qBmGzq+tiaDNcopQtoMxP5PAAG7dAKIugK+BXxuu22prC3bXiUpxN0CyK4/tivtON5jfAAofvblv&#10;MBrhrhQo6vr4qBX95EV4P/lQh9QsXUF1a9UjB11F2bNnV1qGe7WvXZ/7kioHhha5ME7Iht4wNSF4&#10;Qk6IOQFKSx9YS6CXLvi+jAH6k0+NlKZ2LyWp1FHxsLMq2Gq00lTvL/+ineVP/i9ukTBlLN2C6lZD&#10;dQlrozrVyHtAR5Og8UtAiGuhrjE/q/Z6RQ/ALw6obHm/qFR+o2B5FZ2tr5kgkL/ITPw/hPm655lX&#10;cZ2c31HEzisBujkA4GS+5NF8qdYXaNPaWmFh1Q7HlmZYJFUi7M0JyCUE+IK5bBPk4hNOG/PzTZZR&#10;UVIVV7ySXRVcdrjilB0v/5Kj5Vd0qIJKDFesPL31Y8YOipw+TDHY/iewomq3YkYvLs4/0d3x7Scc&#10;mwG/rxGqs67Tw5igK2442UvEvtz/r46P/3u7k7+4XJ/T/jm9oLPOd612BoD2GOfx50JxY3QGqPa+&#10;bJ8Gcsb+7J+BnwGv0wYawNo/6wwxayoDQHOJscvhucJXVIPf87l/1RPMUC3kNSb44vlb3bh5R28/&#10;fCSMfcr2sw4fPaV2Yd28TppYVHznzJyvr+gjT588q3dv3jKb+DaAeU0fP72jCHJKL+9e09dHN/XX&#10;s5v6B/D7B/Az1mcg+Bdh7++3zunX6xQ9rqLzu7w3nPWd2uqJmg38Ti6ZoG1YYM3o00XrMSCdNKyP&#10;diyer8XjxykLJ97oP/zA/IoAChwAHvrRKKyoRAw/cj2y6dU4wEICfDWme5g2jB+kPQDovmlDtH/W&#10;8H+ZnwHsv8zPwA+j1xsUO64w9OkkvcPrB/TRrM69NLH3cHVr0lfdmg9Us+qN2bZkYFRtdQIEwxgk&#10;1RtGOgrgm1alng7jK/iiTCF9qFBM1wG8GQh1W6JXq1q8CAOcAvTjfyIpDk38IUQ8sXwR4BOqW/9x&#10;ZELEaMzQCUSb6gfjiUXBwaYOBqGD9SdXZSDlANCxNAM2B2Z2vwMze5wDPne/Mbd/29v+z768wV7f&#10;RdLmAWiAZyBozM9Ez742C8Qco3GPDvSLobQ+5OLIQTaCjbVGymLFj9aEq23MZNS6OGByHQg9O8HE&#10;rC/XwK8toW0LPmcrqscW9rbGbSeMz252+R0YlmR2VV1hkUN4b/0IWUfDTDsTRteBPTaiplAYQM4G&#10;uKYAoBNyX1LMaRPx/lJwW7vKNZWH3z7jjzGVGTBOB4Am5fOGAOiZiVIsX2rg5xxvXKXcQt9IobWH&#10;KLBST2VpOU7l+i1TaIVeCq08iO1AJSrURLlL1VIRbGNG9m6jehWLYm8VrAT01gWbsQHMz8DP5fwS&#10;Mbs3GAmMP+AYHWFsVELgmIS/PlYJZqUhOW1efOdRzF+nknsMVF7F2XouCepJhL+jCWsGAoRdMDFo&#10;gbFiS3R7NQC//OT9kiN7iYNcJQDbpFAMM0MB02ByItGZ2+Gbu4FS1Z+mhLXnKUHNpaxlilNpjkJx&#10;qolfZZ4CS04C0BFsFx4jn4zdlL1Md914+lk/UfD4isD5Z6q9X36icIHxpwGIsSyr+jrpiW3tNidf&#10;cf28bhux08Nui7giFkRcIcWFxI7tRawYO2C014voK2jszsJbu996jQ0gIzI+u90A0Bk22GPDO0b+&#10;4rMYSH7x2uOM/dnlX3/5HbCjWPILEplPP8P+XrP9hsD7sW7B6F5bD7KFxs9e6e6Dp+rSo7/SpM2q&#10;mLimNG/SBvkMImtaBS9TIPnM4y7jYP30+WN9fPNEL28Cbo+v6++nN/X3kxv6+zv4RQx7/wU/8n3G&#10;+l6coKuDbo4bmxd4/buzu7XWWuQt08YO0CJGaq6ZNUUrp6MhHNSHuSA+dDYwuYsDMCrA9wMRRWQq&#10;iD9wtv8PB1+kHyIrE11IMwf10mbAbz8zSvYxt3gf4Hd0wVj2P4kRnxQ8vJzfHEJeFuB3cz3GBtx+&#10;3FgibXzXl9Fetw+JzqXntOA91YNDxxgItQWz0526smIDbXazdWrGNO0eMlKr6jbX5Vo19Q5Hl9cw&#10;u0sVSmk8lcj6uXIoO50LcSgYxGT6WCDA5kPCPSrhYQxAJQoHa3QDHUiFP+YbvqgjokEEbP6uhaB+&#10;sBQnSHbhrdu68Nbl7Zx0xclYHGC6nKB7fESXl4iSF3e/L8VHa5szALTiilnfR4H5xfCPqWAmq+XG&#10;Bcb6cBvBslrBAFsCfi0oerSiqGEuMF4fr4W8gF83Y4Uwv6Y4bLcEEFsDhO0AwDADPgoZHgiSq+vM&#10;ff14vUHsd1LGrGpJqFqd9EKdbJmVj/pANlIACfnOUnBCSEzlNpDWxrTUCxqWLKkcfJ9pYInJOKHE&#10;p483tg8u3oTpKZDJBMKgneONAZ9nDEEqwVakOHVHya9KPyWuOUBJq3RT8vIdlbRsByUp0UbpCtZU&#10;luy5VSxbEs1AoFmjWFbAL4QBRxQYAB4X9ibCZcFYYCJQOi5/dHEYa2muz7EpeMRm0I2PDT+iEmzg&#10;15f2tIvoBW8RBh+B2q7kA8zhR574HfwGwfw6AoCtkbA04vmleHxa/sCtqBETMPXDJj0I55B4CKVt&#10;2HrkZAxdR4idsNYUxak8W3ErL2S7RJGLz1TssvMo5CyUX6lZilNmtuKUnEkec5SS5O+g41eekv8C&#10;0D4gdUHm8vnzJ6/K+wYmY+DkwkgDEWNbv1Ag+ePP8OFFBpQGcJ94jpkAhBdFwjs83HKhrV23x0a8&#10;bv25rhJs7O//Vpgj2mMZwLkODwM9A2K7HpHlGfjaPxdmR7xsjM9C3XAHGLPZCrfGMp3jZ9r6nj97&#10;zVxiWOH3sNdY4H2zzcfK6yM5wudv3uvJy7caS2U4I5b1URnX2LRRa926do/OGNME3qLg8UTvYIoX&#10;rjDD5MENfXt6XX89QUwO6/v7yU399+E1/ff+lfCix12KHrcv6Nu1Uzi6HPm3pc3A7+6uZQDSTI+h&#10;rR3RRxvw4Jsyqo924q+3YORAHVg6TxsXzFAdrKViRo2m6DCNyFR9f2D9CIj8h4MtBnmqH9EClsyb&#10;S4sxMN06bpAOTuS5NrSdnN9xhjedsZm8gNwV+o2vbbJ83xw6OxYxFH0psztm6vQMQJJB9lfmLNOT&#10;Dbv185Hrerf/jB5v28ZgoxW6s2yrri3C8n4B4DkLd+jBw7SxTiNdwfDhA8WON7ixXIX9TaC7pHqm&#10;9EpKDs8P2U1AArZUMqNSPIhC2PcDbCg6urVAQjqTlfiZOzPAZ5IdH5oBYhOaRbfbTZMH0DtxslVs&#10;rU0rXJ8XzgzDQ1gneHbOzeHFEMcEHdB5Li88LxwcYZXfuzxsn1Y9tsdZn3BMwMja3aIQnkYGTKID&#10;4H5+MZUKgClNCFmXVENTTjg2B7e5ASHhZluYXhi/SwcKDt1gg12N+cHsWsPivNCXMNfArx3fQRjg&#10;1xaz0vawyY4wwL4A0pAUKdU1B6FuYCxyfBiXZE3JKIQ46B6D6agpr3kLZ2nS5NFqWL+a0qdJpKIF&#10;CX9JGeTJmlqZMiRT6swplCxLKiXKRKotfUplpPXNKuYRfQ9jkk6wHuZIwbWGKKR6H6Wo3lXZqoep&#10;eL1OylOukfKWrqtylWoypIZ+u/RxNZmZA2XypVJC9EcJASUTNCfExTc+oW0ol+26beOQhwuwcJRC&#10;hC+hqh+5Oj9C1WAAMANh7QCKHhcwQLiD3/4R/iiWUYaewdllLD/ECHJ//XB4bY97c0uqxVUJs3JQ&#10;3UtKGBwPiUtsANSfXGIcG6qEGDKQcDpm6kIKLtpJAaVHKzYMz6/0FPlVmK0YgF2U4tP0n3zj9UOe&#10;cYpeYLKi5Z2omNmGKTRXOx2+9Ig2LsxG3yNT+WSzesOFyO+whzIzUddra6HlN0DgBYzpM7q692/f&#10;USD5zMyN/xlGHjHMte6Iv+ifsxUeIocPPbdqrA1A/7//7HZ7bHi3h80IDvcJdMzPgNguG+jZcozO&#10;ANMVSAwUXaXZLrsukXC3GBvG9If3ucz7z0JeA+pXuMfYECcDPzN2MPnPQxjeq1fv9Aym+JyTwP3H&#10;z/QNy6ynPHb95p3Kw6jK//wnhqpUru31Dr968dYbmnSJAooB79u3dIjcBNie3tBfz2/on6fXWOT8&#10;HhP2Prqkv+5f0O93zurXW6f15coxgO+Q3p2nne3Mdj0j33cHo9KLa2ZpL+Czn06MRaMGMkd4kqYO&#10;66X9y2ipmzVJW5jLu2jKeGVEahU1cjSAgpY2607gQI1Mzik6B3a0qFHViANlxbjBMD9MDSYP1H7m&#10;0xxgbOdxxneewRXmolfsYLYx80BuUOS4yXjPW8zuuEYV+MwMdIFDh+noMEZizqLTZCHu1wuX69oy&#10;jE7nz9e12St0euIM7KpGak+//trQrrO21GusaxQ+3tHa9rp4Dl2rVFxTC+VR+WQY6wIWvj7kKZPE&#10;Iz8O0KHji81oB8+NGTYSSBgXi/ceC9CIDYvy5eTvS0ooNrnFmDAef9PzQQ6symsOzQaG3nVWHI6d&#10;EJ4flxVIDt2P78GWP+BlTDCin58DP3/CWnusPdeWVZTN3MBMDjzXZ6v8eoOQSCtwe2SKGT8SrscM&#10;CYSF4voMkOeBuNggoEaAXyPed3PC31aoAdoAgm0BwQ5c7sxtnbhsXSGtzIAUBtgch+2m0WJyOSbV&#10;39iEwDHp//WhxQ0/PwC1Cw0J9QtmVbnS2VQJw4dizUopJxPt0hVIr87Mm56wcpK6j+uhTiM6KlXB&#10;FMpWPpuCMjJeIWtcJc2LwW5uOrmYbZwTV52cZfKpQPmiyk3aIQ6awViAnrHtf5lfiprdla/VYFVo&#10;P1BFqjZQhWp1VKt2A9WrU1sViudWynh+KoA1VOvGKKnz0SUBiiZOgVklA4ziIly2bQJEzW6ubxBg&#10;F4jTcyDSFFsBGA8EclsIK5NvfMAvtU7j9nLDk7okoOBBpRdB81jK2MPQ9/X2Q9xMS1vDVExlQjaT&#10;mCJHKGCX0PqGraBCX3GSjNY/TMLWGr5TFiE876U4hccqNssXEIxVdoxilpmk6CWwXi8wWv/JNUo/&#10;5hityNnHKHLanvLP2FC7Tl3TFwS9n2B+n3B0CQe/b54kxHz0rChgjMnyZP/8iXsyRYGf3n/W47sP&#10;9Y6D/h3tcHb54YP7AAnV1g/o8LCMf/P6JWDymu6RXwA9QJDWM9t6g5JYv//+K4JqXu/TB9gX+rw/&#10;fgu/z3tM+MwP9y9iNdlNf3MVX2fBb4815mlFGssDhoPQW28XzpjBbnePsdvsuRbWO/t8A0n7/PYa&#10;1i5nTjFvsNR6xHjN9x8sHfCrjh8/r/IVa3rDoXPlK6zb9x/ryrXr3I/pw/vXaAKP8Z3c1XuA7yvA&#10;9/vLG/rvy2vSc9jes/Pk/87pr6dUee+f0tfbx+juOKz3Fw/o5ek9enF8q+fSHJ7vm6rt2McvGNZP&#10;y6eO0/g+XbVt8RxtXzJX88cM1ZGNq7R+wRwtpI0uG+Fk1B9/9AwMYtgBCtv4gcqhH1bv/TsgKB7X&#10;Txsm9tP2aYPo8Biug/NG6Tj5xNPIaC7AMK8y2P0ak+Cub5pNdwfjKtfRP7x8MuA3Xuu7ddPWrn20&#10;p8dAbeozgNa0/upZtbLaFiqkJZ26ake/wdrYid7S9v20tHlnrW/QWFdxen5VobheVSyoW7S6ba5T&#10;QyOqVVPLcuVVIls2pU5INwVTyAJCEWDTs2vT034AAH800P5elbUKq7GuGICB5aUCYH//DiAif+U1&#10;5bNsIFEAIXEgbDGAKmwQujVb/lRI/bxlTDEc/P5HzhIOdJ7uDdYVG/Zly54TBzMBHzR0luezQUcG&#10;yP5IX6yLxMLGH0Ow04rnDzj6UfiKpaR+0VSMMNS0l3UJXVuQC25LwcHC4FYAYKcYVHVZ7TCcsOJI&#10;k6i+qkteriHbZp7RAbb0hMCduB5GsaKNtb9RBG2VlVQXM1CKtiml3AOrqsGybhq0d4JG7Bqv8Udm&#10;qc/mUWqzsIeazuqoFrM7q9kMXOfHNVf9aS1Ud2ITVR9Sl+eWVt56hZS9Sh7lZuZyngp5sdtD4Azb&#10;9pi1fb/G/ArVbaUyjdqoNEnc6jWqqz5nr7o4dNSjuJE9MzQyWXzcPHCZqFJA+QoDOljrJCZnF5/c&#10;my0rPhj42WUbbxmXMNe6Lgz03ApEnxcC+0vFGaIfTi8XyQ3eJnw+iaByNRR/HgnL6VDv0VzuDetr&#10;QStbBfabkapUfKqL8ZDLxDPjBELtxOlpbcuXG2pLP68xv6QFlLBgd7pRxsqnKGLtspMUu/R4RS85&#10;QbFKTlSsIhMUM/84xTD2l3OsomXoo+ipamnjQToNkIF84uA2D7twU4Jvno286eGMHZnDifnr/U5+&#10;7BW9soIpPQLwXjzCUh7bp8vnsIm6egUAvEehANYECH7CQeXXX2w+xy8UE/D6AxxMdPzyxTNY1hNv&#10;GUAaAFpP7n9tdJvZLduy+DPCP5cLjHibhcHO4MDZZtnjrAjixNLmPm3sz0DOMUXXGmef0xktmD4w&#10;3Cjhi1fRdnb7pgu0QUjv3n9CUE07HeB/69ZDtWrdieS8P8OLMujcpatUy83tmbkfXz/q5bN7eoqe&#10;78vLW/rzPXb7rwl3X8L6nl8E/M6R/zsLCzyn3++f0M83D+kneno/XAD4Tu6knW2jHuyCWa2fq2OL&#10;Jmv1yP6aD/iN7N4B4JurLYQ6M4fh4rFhpXYum691c2boxA4m3E2aSA4ogaIw2DoKFeDoyBtik/sp&#10;zLCqGUO6adWYntoyqY92TYP5zR6uQ1jfnyCfeBrmd37NDF3ewHhKwt5rML8bgN81Az/uOz5tDIDX&#10;W1v6whwHjdS2cZMUVqmSNyy7NOmc+V16an2v/lod1kNrO/TXqnY9taJOXV1BdPsR4fNLHJ3v1yyv&#10;o82aaHHzVhrDfOV+jZupU+3aKps7N8n6QGyVyFuFxtMPhHtRAb+Y3+Uolm+z3loLy2zGrlehNAAC&#10;lGx5gOSBH0AGMzPgCkSMHJf8mG3turcsbweLNCbnxMym7wuCOfoAuAZ6BoC+WH7Z87znml0Wr+Em&#10;vhnoBkB2jAFGIScZC9bnZ6Ev4BfkHxUbsZgqTw6tthU0yAW3x0+xNQLj1gigOyFGD6MS34bLbei6&#10;aE1lvg2rXQyqwjjxdDSLe8YNdGauR2sAsCEpi0aQoZY4sJdvVEIZWxVS2oEVVGlxB/XcN159947V&#10;qCsL1ef0dDVc01N1l3RSk+Xd1WxJN9WZ0VpNZzNfeU5H1RjSQPmaFlVOhsZnZApetvI5lbUkff+J&#10;+Y6ZcxzIZwnwZp8Afk2a1FWLJrXUoFpxtahRTI0Y0Ny8WlFVLZmTYTRxcLJIg3ttKpVmLkHm3Daz&#10;FzDCtDQEkEtE/s0BoDE/7zIaPwM/f4oUtoz9xQH8bPB5ar7sEfQFX6Ea/CxRQp0in7EKRf4yOj7m&#10;Ey6P5gftQiGkJoCXE31OIr4Mc4yJkwRRM90ciTBSSJ4tE21r2ZQkU1rAj4JHktyKX6CTgouNBvwm&#10;KLDcNPmzfMsQ/paaLF9ui10ARph/rPzyjlPsrAMpxFTXmj0nmNWL1g/m9+WTdWiEMz8DPBvYY/5+&#10;Vhh4DwB8+wIQwPT+ZM7uMyze//6NMJWcmef7RFftf/HI+gNG9+1n+nk/fvBA8NHD++jmkH08eQR7&#10;fOkBoQd2PNYAz9jgn7C+n73nvPdA0gDRtdY5V5iIxRAHgq7QYYBmTNDyh5YHNDZnLM9Cdid3sfDY&#10;brd/lhu0+yy8d+4wroPEHuMMFMwf8AWg/zPtfy9fYd1FQeMLRhA9ew2CXSTlAAjVnAVLvIFJBvw3&#10;b1Pd/fRC755e1U8vb+qPt/f099s7+ucVBY/nVwmBL+iPp2f06/3jtLcd1rcbBzEx3c3sDgodxvqw&#10;qDe/vitr5wBQk7SS/N7Q9rSEzZmqDUxnmzV8gLc1EJw3ZohWTB6nJVgZHdq4USN695EPg5ViMMfD&#10;QDBfjszq064J4NkVEIWhTeytPdP668CcETpMseMk4y7PrZ7uAd+NrQsRN/O6WwwAyd+ttXnGU3QE&#10;A4UVPbppSa++6t+4hYoj3UqFfCYPJ+DOaF3n8j3M69BNc1t00LxmXbSoZRdtaNJEl2hve4/M5Q3u&#10;y0+rltNpZuCsb9lO89p21oQWbRBrt9CEVm3Vs3Y9lWbaXQZO5j9iEhsLxupnBQYAMAZAaMUGrypp&#10;Q8hNmAv4GSAZ6BkYufm8fl4lGNMOGJ+xPwMzA74gC5UJbT27qu8dHbbvcB2ggR/OzXRM2GPteQZ8&#10;tg8/mGYMwlxX6fVYoHWX8B6iMu8jFhVrfzMIwFXaJ9TPE3rnpvhQg303Y35K28iEtlH8YYHk/QA4&#10;Y3zGBNsBfu0ZkNT2B4odP5Dz+5F5HJEROwN+LRl4VCdqLFWxLo5USdUaY4iK7SsrY7tiStO7jErA&#10;5jqsH6yBeydq8IU56nJivGou66DKs5qr3vx2qjO9haqOqa9awxuqIcPhK3avrmw1cytL5ZzKyDCo&#10;bGWzK1uxjOCSyXZ8MHCF7QbGBtB9FKk/E6c61aaJuHJ2ta+aS81xlmhRvZBy0poTJ1EchVplly88&#10;T0EauzPR1kY1N36aLB7Lc6zPtuHhb3pADlD6HvIGc9lWEBVbA79MfFGTEC1eJzf4jH7ffdDsBRgl&#10;zGf04aTMGdQ3TSo1pVJc1FroCBHip8Y0NQsAmzGDZ06QFOBLjmo/ec6MzBpORetcQkVlSlhogVaK&#10;X3qE/IqPw41mpvzLTJV/qSkKLjNdcUpMll+BMQDfSPnmGq7oGXsrctJqWrnzKMPKAYR3X2h1M/Cw&#10;4eTfPOD7CVMAC3vNTdmuf0Hu8QnN21dA8sPLd/rdXGAICf/geX8wHOgb4auxvZ+/mkPMT/+GvJ5x&#10;IMtC31/pvnBhsbE/A8i3MEJjge/eklfkeQagEXuJDfic7tBAyoowBmrOZsvYnQtnjeXZ/QaCtg9j&#10;cs6lxpiiAZ79M5BzXScGlBYGW6hsrM8eZ2Bp9vcPKYq8I8w3AHz8xPqdf9e0GQuYk5ICi3jGGfYb&#10;pBeeiSrW+vdv6enDG/rp7QP99gmXmU9P9ctrAPDDI/0JEP764pp+fXZZvzw8o293j+tnMzXFweXD&#10;2W04uGCrz0S221utrWw6DsoTNW9AT62ZNkF7Vy32GN+u5Qs0e8RADwAXjhuu+aOHakinthrXt5fW&#10;zJ2jSsWKKwb6v+isprWramBYU80b1ElrR3XTtgmErjC/g/T3Hls83mN9LuS9voUcHzm/S1vmMbsD&#10;MMQz8ALM8wBV5jU40wxt1kKZAYxcsL0W+FlO4jPPHoybSPuumtK2k2a37qJZzbtoTvMwrW7UQFfw&#10;9HtToaA+F8+pJ+WK62KDhtrWvJ1WtuuqxYDl7OZtNLEuDs4A4mTyhC0QUYcS/sX4MYp8KXxYJ4fJ&#10;TWKSx/QMSwE/P5ifgZ4LQ71w1wGgiXcBDQtZHesLD3/NtZn2OIiE0wRa0cMYYAikwh5roa8DzUCb&#10;4AYLtbA3OgJkF2Y7ELRh5zFobfNF2O2F1YnRVSYGJDEJTkYXRmnYX31YXuvomJACgs0If9sgWG5N&#10;3q8laZK20RErR6biGymmmkXxozgSRw0B/Oow6QrM563Ncd6mTGF1alhFbVoxJKpdNRXtXFkFuldS&#10;fga/F21dSmWYgVy8T2Xl71VWBbuVVrGuZVS0XXEVbVlYpduWUMlWXG9aQkUaFlO+GvmUr1o+5a6Y&#10;R3lgfkUr5VFh2HjhonmUJQvNGMxDiRMvJq4uLcuoe40c6lojp1pVyooYM7+KFcjIPAbMIWllC4aV&#10;JaR3thAW5ikzEHoyuyHU5Cbfc30u/HUMMB6FimADO/PXs/wf4a+/DRbioMlJD+Y0vPdu0uXxiAHi&#10;WylD9+aLbZQ0sSolT6DClPpzEWZnSJtM6QC4tABumiIFlLFkUaUqkFuhmdMwhpJhRbg0J8gAA0lK&#10;rgMDg+SlWylhhcEKLDNageVheyUmyq/IRMUpPllxiqD7ywsw5hqs2NkGKkq6HvpPYmalbtxnUSwz&#10;ahkbCZMz8LMcn+X8jP2ZaYAVCLxxkbC+XymOvHqKTARL+Z8/f/VC379+ZQg5Lijh+Tqzoce77zuT&#10;e/XyBQLgBx4zevL4IdXUFwAdbWbfGZ7l+zywAxiNARo4fvPeQ/hAJQtPnWuLK2y4tjknjrbr9hgD&#10;RNf25tibc4UxwLPHWyHEwM6YpT3HFVKchtC14xnI/kJHyM/kQy3nZ/m+VzjePH36VkuXr/eKXVFR&#10;448YPV4PHuF5+PIZj7fe6M/65St5x7/4HJ+MJdN98jteh2+e6tubR/ry/Ja+Uvz4fPeMPl4/oreE&#10;vG+Y2Pbi8FrmiWAmup5e3iWTtWvmOPz/xmj/yiVaNnmMl+fbQZXXQG/n0vlaQR5wy5LZmjy0r3q0&#10;bqYebVqpa6tW8gFAgmhzGsdg96Uwt8k922rN6N7aMW2o5+hyZOE4D/zOrJyqi8wB8XJ9NvycdWEr&#10;vn4A4PV1sL8Vs7R70ijVyJ5VrcpX1KiwLprZf7BGhHXWuG69tGz8JHVt2ERTu/TQvI59NK1FF02m&#10;/3dJvdq62hjwY+TkZwoe90sW0FFC5V3N2mpD++5a3bEnq7uWtu2gmY1aaHoLALC9AWAlJaACGoNc&#10;pYW+VsCJCQBFJYdp3npWcXWMz7YGTAaEQUzEszDV2J5jbgZgFv4GI5ex1jfXweFsrmxub4DlDQE+&#10;D8TYRswXBhjT/D7g3IXaBobGBqMjPPaz0Bigi0muMhIhsI2+DOD1M1EJrkjFvXGseGpC6NsU8GtN&#10;WNuSkLYFvbZtmaXbnLDYCiOV6QgpziCm0ljzNyyUVe1xwO4C4HXq1FAtO9RV/TY1VKdDHVVgol2p&#10;dhVVunFxlcf8oXR9HMPrkwtsXESlmjBLphG31S2ksnUKqTL2/+UbllbZ+qVUjlW+XilVZJWrhREF&#10;U/Qq1MHpuVZJ1azBoCn8GcsxWrQo1mGRBjUspK5VsqltxSxqQoN1naqFlSojPYVUpoKoVIUmSU97&#10;T1bP1igFQ0PiQ/0TpsSuHuZngOfC3YQYiRoDDOHgCDHgM8YH+NkKIAyORxGkQOz4WpgsO0PL0zG6&#10;Mrk2IJFpzFkrC6AXypeRCA+ztLkzKE1+xk7mywLw5VYK3IBTFs2nVEXyKgmK+GS0DCXNgZlCpiSY&#10;FoQqVdFCSlKqvuKX76ngCiOw5qJPuRysr8Q0xS0xVXEKjoHxGfD1U4xMvRQ5TVcmtZfXpEUbhHmz&#10;3r3+qF9hN475Wahrfng2KyN8iBAdEYSAfwN0L+mH/RUw+PyWPl8ck78SDj61uRcfmW975xazNW57&#10;YPfs6WMqoc/Z5xfPZ89AzsJj+/f331R1YYk/EQa/x3DAcoX3eO7tWzeQoDzwQk9nomphqgGc8wl0&#10;AmvnHmP7MxAzMHMaQMv9uRY4Y3kGoo7xGctzlyOO0rR9GIDa9mcYog1E+oOq8CuGlz+h0PPzNxuc&#10;9FSr125lmFUR/SdKLPXo3d+bEvf0GR0nmCp8/YYX4Z/kOb99Jkx+92/B5a0Jsv/CY/AzLPfBdb25&#10;fU6vrx3X8/P79YI5vc8OrNRdgOcy/bRH54/zZuWuIaTdNJfpaej0LMe3fMpYbZw33St6bJo/Q5uw&#10;o9qCI8sKKr8jB/RW83p1FDVSJGVPl15LZ8/SunkztGriCC0fiVxm4lDtwcJ+P/s28HMhr7E+C3uv&#10;b1uoC9sX6jIgeH0NbtF4+W0YNVj1CufXUkxaZ3TuoRnk+AY1aqZlI0Zr58LFWoe+b1rPvhrXNEzL&#10;eo7Q1sE4xvTupjut6+hlhTz6xKjJ+yXz60j5clpWobq2d+qtTRRPNnTvrfU9empe05aaWr+pprUO&#10;0xT23ZKxoH6w6R+i+fwP8/uuR/MEugCS5focINnWetqtA8QBmAGfLQNCr3hB4SSie4vr5jBQdI+L&#10;CJrB5OADyYWZKNiYnr2evW5MAz5AOCo5Sh8iN3/AORYgGZnHR4VhxgJEQ3FKzguA16TtrSHMrwnm&#10;BW3owGkTxRbFDULhBj8iXeHkVCFFAly/i6pde0TiPRqqNRZfTTF2bYG1f/OBLVWnCzORW1VR3oaw&#10;uqalVaVxGVWvX0KVG5dSBQbCV2tcXlUaEBrXLalKrMqAXPUG5VS9XnnVqF9B1euWU00uV69TWlVr&#10;llDFGoVVjnGgVaoDgPRb18aAtk7tEqoJaEbqUiWzOsL4WlTIqtZ1SjCFPgsaPlpmEDCbfCU+TC0+&#10;LWahtJiZvi8BouX4iIwTpqaPNyL4UfQIgiUGwQgDyfv5U+Cw1rM4gGEcroeSIyxGM/rydDmRuaTV&#10;NSj5EvwAK/NDJSd8DSGMTV4ouxIXZNh1nnRKViSbUnBmSFkwG4PHMys5M3jTFSR5WayA0tM2lBCr&#10;+pSYPibLl1UJmCORuFQjJSjfV3ErTFAQkpegIozgLDZWcYqOVKycfeWTo49iZuypGGk76ofQCho4&#10;YZl+s7GOSDW+IPL9CrMzhxfrePiZsNZsrj4jgflGbs9A8HcO9Oc08//DIKHnTxgOZM+DHT4lvPzw&#10;4b1XNDDwCAem/wJ4v3vr2zdjcQDd+3eAnRU/kJZw2eymvqATtPt//92KE2aNFW6R5YYrGUC5sNRp&#10;+FzI6xxfIo7VNKCz280KyxuCDuNzLXCWF3Tszy4bMDpjBNdZYvlAz03mMwUgQngLf58+w/r+rZmm&#10;vtGc+auUv0QNDoaEatSird5zorB/vxP6G0j/yfv/zGf9i63JhUxcbScPC42fP39CcemNXj+6rafX&#10;Turxud16fGITg5RW6O6Gebq0bJr24LyyZc5YbZ49SXNGDNDqWZO1e+UiLZqAIcHm1YicJ2jf2mVa&#10;hdZv+/oVWr9soTatWqbxWOoXzZNHjWtSyFq2TCtnIVTeuBaL89HaOm0c+2V+x4KJOkGl1yQu1zYg&#10;b2HdMm0fc3qvAYJW+TXT1PO4vWxlItjhOfMBwQma07W3FlDZ3TSJ6W8LFmr+oEGa0LkTzK8rA8dh&#10;cn2Ga9OwsTrYv7duYdz6uEQOfSieTffKYWiK2eY+KsOLCH0390a206OXNvYHBPv00qKwMM1q3Upz&#10;O3XU7C6d1aBEScXBvCF2bLo9yEtFJi8Xxav4wsa8ljMcVyz8NIGu5eVs/gbg50JeY3Auh+eLCDkO&#10;ABWXnLmX4Od5tvVnsE8geUIDPwt5I4Kll/Pjfgu7regSB5A0aY2BaGyWFV9MnB0AKFo4bqagNkwp&#10;prFH/+h0ftD6BnOtBuNrAPC1MhNTChx10YVWoKPD8nnt8TrsCcPr1K2hGvdvqAb9G6jJgEZqPqip&#10;6veuR66vkkoTvloIW4JVpFERlW2AYzYFkCpNALpGJQE+WF1d2GBN7gPYqtQpqWr1yqhGw7KqzqpS&#10;r6SqsqrVLq6aML+qpPAq1SrEmNGiqlaD8QpUkqtWLaiatYsoUqfKWdS+cja1qJxbdRi6koyZATaY&#10;KB4VvZDvuTxjd8Hk7BIwoS0hGj0DvYjyFrvfmGAwkhR/tn5c9+e5vjzHtoHm74dAuRAV3Xm4KV8h&#10;DL5Mb+5sihhVofCZMC1MmS8HGp0sSpAXUM2XXskKZVZqptQnYfZuQEp+KAa5JMuWVunyZlcmqr2J&#10;MqRR6rz4dQGYyQHD5MUqIdDuqhBC3/gUOxLY/OHioxRYfLiiZQf0svRUtLSdFTNNO0bWlVPb3tP0&#10;Czj1ChHvp4+EZ584gL9hKIDLy1dreQMArfPhZ4wPPsECv8HeXjPa0cDBmNnv5NveYBb6EXGvgYdX&#10;bf0++9fAy4DI2JSFkcbgLOfmWtYiMje7Lby9zfKN4YJnB3gGVs5O38DK9Ro7iyznL+jcpV37nLO8&#10;ci1wTgQdsR3OLhvYGQC6nJ+9R0/+gj/g2/fk+QDAX0kJ3Ef/94nuj6vXn6h8jbbko5KrLL52L2GI&#10;9hpmCvFfRlz+gnjbFWps//Y+7d8bPAdfEPJTGiJN8EV3Lh7VIwaVPzi+QddgXlcxKz3LAPJts0Zr&#10;48IJ2jRvolYhcN6zerHmjB6sI1vWaNXMidqxfL62LZunDYDehuVLtHnlCq1lnsiSWbO0Yt58zcSe&#10;a9H0Gdpmt89hxCWu00dWLMJQYCTgN0mnVhDyrqW4sQHGh3XVbeb23t24DJnLQs/d5TJh71nAbw9t&#10;dLtGTabFbSzgNpRQfL6Orlit4wy8XwTQ9qpdUzO7Uk0eNFwzO/bCqWWoDg3qq8cdm+tpiTx6WyyL&#10;HlYtqdvdOur4ICQxSGUWtrfwuJEWdGitXSOHan2/XlraJYzbW2tZ5zBN79BO5bNnUTRa4KLHia0f&#10;AMAogJGvgRBdDbasMd8EulFhYlEwBfDhfpe3ixjCGhA6MPQquuTl/Bnk4yrB7n73GGOAAbiuW0jr&#10;BNM2+MiZnFre0PJ/xkLtPXhGquQiPeGwaRV9oyl+7BjKgRi6NHlLm7NRDzlLWYpQ9dIgWq5fiRxx&#10;K3VglkmTvgBfnwZqPKK5Wo5preaDm6het5oq06y4SjQlnG0L8CFVKd6yBNeLqhThbUWArxK5vCqN&#10;iqkqQFipflFC2oIqV5M5KvUBO5hgVVhiJTSBFZqWVMXGJVS+dmEAsKgq1yikCrULAZJFVQXAq0QY&#10;XK5SXlVgRepWM5/aV8NFtlYJVNKIh0lsJsCQIBjQiguQGbA5cLPqrgM9A0ALdW05BmiPCzTwMxAE&#10;+AK4HMB+/K0QwjYv4s2pjP47gdHpsXRZNBG7mjqMvcxCn3AK9D0pme+apnBOJcufCfPUNEqcDZ1f&#10;dpyjs1IAyZFKafMxJDt/ViWDJSZKT8tbNmQvXE9fJJ/SlaisdBU7K3G5oQopTvhbYJB88g+Ub6HB&#10;ipmrr2Jl7y2/bH0UO10Yym5if3o1f4H5WWhnbs4/fTJpCo7KVDUN8GxrRqde+xdFj68wtPdUcg1g&#10;Xn6fr/HssXVKhAuQDRAjzuVwtvduayDjpCQGcA4YDTQNcNzISzcPOKIdvldTBmScyYEbmWmgZaDo&#10;9uHMV+29uBDX9mdg6EZoussGnM4Wy17bDUoywPr6jcINeTyz+PoJjz+r9prry6Mnb1W1TjsYRzLN&#10;mLeIai9gBuv7Gzb8jdyoXXbDlly4bemEZ6QA/oAN/s66e+eGPry4xyyRY7p2cA3FhgU6vxQjAwod&#10;2/Ha27p0urYyMHw3RY65VHYN8LYDeMumjtWJ7eu1GDa3n8HrqxbO1cHtWwlz8d5bQii6ZCmtcOO0&#10;etkSbVy9XBuXL9Kx7Zu0mTD5wq5N2gGgHloyRecQMl8xtgfru7UR8GNa2030hQZ+Vwz8ls3Unonj&#10;mbU7TtuHk4McM0Prhk/QmjH2/uZq9aRJzPNtrR1TpjKKkpwk/pBb2F4ePVL3W9TXK8wLPpUgtVO2&#10;oF4P7q+zw0doZdceABxFnF59NL15I01r1ohiSXMt79ZJM1tSnIEhLurVQyPatlYKjr8oMaLA+mB/&#10;MLhY5rRiRY/vlkwGOKa78zFxMmFqgJO2fNfqGRO05YDNQNHl+FxIbPc5rV848H1njezXzfcwWYwn&#10;eKaLw0TPFgrb61oe0vXKWl4yJgDsTz4wDoLlRLSw5YIl2hyNIrS41cvPRLrBHTRkXHe1YnZxo1Gs&#10;cchSJiBLmdRBLUe1Uq1uNVSpdVmVb1lKVTtUVqVOlVUirKxKtiuj0q1Lq3yr0qrYHFBrwmCsRsVh&#10;d4SydWF9rErNCH+b89xm5VS2OTk/2GIZ9lWmZWmVbFBE5esXU1mAr1y9IqrI5Qo8p7yBZvUCKlM1&#10;nyJ1qFaAGLyAaqGEjo+/XiiVrfhpaCGDqQV7IubwSq7l87yc3vcqryt4GPgZICZlvoetuIS5AVR7&#10;/Shw+BEqB/LcAMLkuABgOlheT2xpZtMmNYKe4NbkaAoTWqeGaSZlUlPmgnkUNx1+fYycjJ8+qdLm&#10;YSB5wYxKXSCdMsAE0xcAFDMlYzxmAgaoJ1aKLBlhgdnQ/eVQwux5FZKzKu403RW/WH8FFQX4Cg6U&#10;T8EhipGLfF/WnoqVqZuipWil/4SUV5HK7fQTSb/XVHXNz+/jB6aqwW6+fA73+PPcnWnf8vz+TOpB&#10;3+87wltjaq8AnL/pmX3y8JGXynMOLwZK5vriZCTOqNRVcK3YYCzMgMFAxt3umKBzdPYA6HvbmzNY&#10;tefa/ux2l+OzkNcxODcO0zFTY40GRPbPhcx2nxNBR6z02mUD0HCD1L8APFr1fsZSn7zkWwo8VvR4&#10;QS/v3fuvVKt+Ww0aNl6//QGY0e5n4bqlBKxlz/bjLPzdtLoXFH6+8nn+wFn6Cd/bA/KaZCr10yu8&#10;//au0WlA5+zSGXRgjNNuHJb3wMZ2rVzoFTiW0MZ0FNY3e9QgHd60CjbHvN4FgNOmNVq9aN538Jul&#10;rTCyOZMma+ywYVqBff7C+bN1aO92LSf3d+bALh3aspaK8Wwdg/EdZybvJXz7ruLicpvtXZbl/izs&#10;vWTgt3yWdk0gVB4/jba4eTo2ebE2Dpuo5cPHat+S5Tq0do12LAKYe/bWtpGE4RNm6+jk2To9YIDu&#10;Nqylt1QUfyL0fYbe71an9h74renRByt7DBZGj9GO4YO1tk8P5g4T/hIqL+zQFkBsrMVIaxYwErRR&#10;+TK07qFbRKj9I6LcaCY8NpMBgMfZ2VuHgklgTOoSEdyMBTrNnl12QOgAzq5bqOvA0T3XtuGPtT7i&#10;cBOFiH3EnvmBSWcQXNuy9/FvQQZQ9EGvGxvBc2xmq4QQuqdFQ9e4cnmNHNeHrowwtRsfplZTOyls&#10;UR+1mNNNref1UIspYaraq6bKtiuncm3KqELbcqoQVkHlumAj1qmcSnWuoFLty6k8q2Ibwtl2FVQN&#10;ZlcZ78NKMLuygGEprhcH9Eq1Ka/SHSiOdGGetK1OFQmbS6lkU9gkIFga0CzHc2yVBggrkE8syzZS&#10;y0r5casooVzISIJoGQshtA0hNDUQsxyegZwDOCdpcRVeAz1b7vbEaTKT20PnB/iFWNXXy/2hDeT2&#10;ILRSCZnGVACWV5KzViF+hMxMeEtpw5Do50sCPc6KNXgsevgSZkmpLMx7zVokJ+CXWanyZVCq3ITa&#10;gGJgMsweUydVKD3EKdJlVPpsGZUmG/2TWbIqJFMx8oYtGLjUSyGl+lH0GIazCw7VOfpT6OgoP8Jf&#10;nwxhyGOqKkthztKA3RtCN3M0+fAWgMPkICLz+wjzsylvnwl7f6Ya+/l7T6/l676ZAJqWNwM/AyED&#10;PGNbt3E4MWZnIOOmtUU0MHAuMW7WrxtF6SbEua0BpDM2cNVetx/HAj1k+/4vYjeIPc9AyL2GEzi7&#10;kNTYogvBjQna/Qa49tre52Dux0+A309Wuaay/ZaTwwdODo8evWEGygnYss0Vpo3PqtyWo/zjby+3&#10;Z+Bpy96f7d/2Z6BNRKy35AevYZjwjdf686/fdffGOWz0t+rImrm4K0/WvpmTtIMq7t7Nq7RrzTLC&#10;35ke4FnYu3nRLB1Yv1wrZ+DCvH2Dls0BmHZu1eqF8wl7yfutWK5ZEyZq4cyZmj9vpvbu3qaVSxdo&#10;N2HvsX27tHI+Mpazh3Vu/0btXjFTZ7ZgXc+6tW05xqmYGaD1u0zR5QJV4BNLpmnnxHE6PnexTsxc&#10;rrOzV2v/1IXMjJijk+s268SGzTqzeYuWD8X8AJPXS8s26sICPAhpdbtYuYw+lyyobyVz6TEGp096&#10;99ClMeQwBw4BKCmKTKHwMm6UB4CbBvZlni/Mlsure3XT0m5dcHruo9Fh7ZQa8IgS5UdYFqEvE8cs&#10;xDXG5cw4DQhtlKWn8wO0XK4vYv7PAZzT8blQ14GiA0kLiw38rEocwP7+r3uMa5Fz4BcX6ZuBn70n&#10;Y4C2jWJDzwl/o8SIph9i/AhAVdEIUhjdp/RSx+ld1XFOT3Va1Fcdl/RX2JJ+arekryoNra8igFyZ&#10;LhVVpkN5lQf0KvSoppLdKqlw53Iq1qWCSnQq7wFg2XZlVdnAjUpv6Ybk7QC7sqhUirdABgPbK9a+&#10;gop1rqji3auoRM+qKtWDBQgWb1USY+aiFE6KqRgV4uKsog0Kq2TjYioHm4zUmDxfDTQ2iXBF9jcH&#10;ZmykArGJCqJYYdo8A74kabN4yy5b6Osqu479OVZoQJgkRWbFx74+Ee1pCRg07EuLWgiM0J8+YD98&#10;+RMhWE5pAmbMTM2wMW2OXLStmT9gYmUqlFfJcmdShmK5lLl4LmUqnF2pqfrGTQ/oYUnuzzCSAAAz&#10;HjOD4zLbID7mBqFMakuYNFTpcmRD+1eAqXEllbRkR/kX6QLrI9zNR9ibAxZIwSMwVy/5ZeyoWMlr&#10;KkX2yrqBcecrLJ5+psjx8R0jKWF5BoAW6trWLJ9szocN7/4ZScvPFvqa6wss5zO5vg/0+f5B36wL&#10;H53dlIGPY4CuH9fl7gyUnH+fAyyXu/ufggnNHt/DZAOjiEzQuTxHtMMywDGQMQZqr2MaPxf6unyg&#10;8xJ0RQ4XFhtztPft5eZgfxa6fvnK0KWfYKjk/Ezy8p6Tw6tXDFR6ToHmJybeGRhilfUXlWsPYOkL&#10;NvcYe6/OpME5Vtt+zTT2MjZZ79mXNfA9evJYjx/c0tunt7QPacke8nmHMQnYTzFjF4C3c91K7Vu3&#10;goLHJC2nYHFs61qtmD7eY4GbFzNWcv1K7d60DlCbSwi82Qt7t6xarYUzpmszz127fLG2b1irU4cO&#10;aBk6wKunT+ncsX08htD2GAOXdqxkiDo9ulvx8MNF5ip5R6v2nkduc2zxVO2eMpFQfLVOzVtNu9t2&#10;jBA2a9fsxTrIbcdWrtfBRcupIC+g/3ihDs9bpm2jJ+oqIxSv1Kyk98Xz6WvR7JialtDVNi11ZsRI&#10;wtueGtekuc7QF3x82iQdnDCGnCJVaAorBobbhlEMoQiyYfAgLaKNrlLevIr6QyScX2IR/gbAsuJ4&#10;BgMW+hrzMhC0iW6BFB3ifmdy/5flOSmLywW6MPdfaQtszZ7jQuIQ3Gasz9eNwnSg5w07srCXljcD&#10;O3v9yBgU/IA+0djfD0hXIvvGYqGbixJJOZhoN3TZRHVdMEztZvdWl6UD1GPNMA3ZPUUd1wxW9+1j&#10;VXNWmAr2q6rCPWF5PSqpBIBXplc1lelXQ8V6V1GBruVUqEs5Fe5QWkXbE8KSBywLCI5cPUJhkzuS&#10;DywJsKH9AxBLwRaLtSuvwh1ZXSuoEKso+yuOLrBIixIq0Liw8jcr6q1CrAKNCqlAw4Iq0aIk4Ifu&#10;JXdmWtMAEt/EGZm7AfClQMQMc3MiZgM1Y3WO5UUMfQ0AjSE6dpgQaUwCwC9hikye914wucE4hL0B&#10;NlicOR8JGW+ZyKypAFsfujdSZsqGdAYwS5VYKfOSvyuWR+lJGmdkpaHBOTgN74tqcCCTrAKxpI5L&#10;h0g8LPRtRnBiwDkxABrKUPIQDCBDGJgenKowBZNGsL6ugF9vujuGyQedX7RM3an2dlCsdG0VO2Ud&#10;gLSwDpy8iF9duM7vBdXMt2846GGDZnBq4e8bGI4BooV+P5u7CsuAwuuooA3uV0DQNIHvCYftn4Gg&#10;G0puAGQAZbe5QoNXEaUY4tify8M55xfn3uJuj2h66nKCbuylY4ERt65KHLEA4kJqu83A0RiZm/Pr&#10;psAZc7XHOQOF3/8gzH31DOb3lc/2CfAH/NBD/kqSFLzT78w7sQrvV8Jje96fdMqYb6Dbn31e+47s&#10;n9125x4WWZxADPjewKKvMkPkE73Nj+5c0R7mZWxGyrJ79nSd3LZBOzes8oBtyxL8+yaO0mnydYvR&#10;3e1csVCHNqwABCfoOCHtoplTYYkbPeZnhY9dGzZq6hiqxWtWUg3Giv7AfqQwtMvt2atrp85o9RIK&#10;GrC/h9dPwyiX6Dys7wrgd3MHBqaEvZewrzfwM+a3n30/3LGPSvA+3d1+TDd3HmHI0T4dw8bqKAB4&#10;cN5SrZtID/D6jTqwYLkurVqvx/Nm60nbJvqMu/NvpRhaXrqQbncM8woeR6dMZ2obnoSjR+vywnk6&#10;bMyS3uSjk2Gy02C9Y0YilxkICFIIgUG2wRU6dpTI9CsjgEZYbH2oBjxery+FD1+vPQvpC8UPl8dz&#10;4WzEHJ4BmwmYI4a5Bn7hspj/6QW22+LRthrMPsNF0cYmw4XSlvsLISK0drto3yfHGfM0ADQ2Gt0f&#10;BuiHJ6FvdAgKMzhmD1O/1RPUZc0YdVw/Qm1XDlCXTSPVddsYddo1Vs23DFWeUXWUZ1BV5e1TUfl6&#10;lEfMDHD1rqzC/auqQJ9Kytu1rPJ1Lqv87UspT4uiKt7WQtsyqjWgrir0rKbCbUqqGLeVaEtusE05&#10;FUQLmKt5UeXh8bnDSqogzLFo5/Iq2LyY8jQuyH1FlLtZEeVl5WlSSHlZ+bkcqXCJsjimYP8CozOw&#10;CiRPZ61rVul14axnHvq9wOHyfwaEEbV+Bn5eVZjnxyNktspvALM2bJSlObqEAFRmQxWPEZdxCXN9&#10;k5kRaVIly5qVSW/cznT6lOj7MiMOzVW+lDJhBOmPcaUfDC+Q51grWyDV4bi0xsWhLSgIBpkAl5cQ&#10;Y5AYQMZlPmf8lOmUPGM+Jc1Zmepve6bQ9VCs/EMVI98I5C79FSdPTwVmb6MYKespcrzSWrD+oN6S&#10;y/uDhL352Zmt0wdcXmywkRU93r2F8XH5Ax0ebrSk8/uzKq8d2G7eh7Ee66l1wGKPMzCy3Jv9cxIW&#10;A0+TotgyYLT7PecYgNUBmwtlXXjrGKKb+eFcXyIOS3LgGNEH0B5nIGRb1/bmWJ7rDLHXcsOR/of9&#10;Eeo7X0JvQBNhP+/PQPp3XF7sn5fT4/OZPMcA2Amp7XMa6EcsoHwk5DUB0E8URa7fvA2j/Jlc6zud&#10;PH5UZ/Zupro7RZttpOSWVdq/cbX2AWq71qzS4S3rtGLmZC2l2+MMgDd3HDb0AOS2NcsBNhjj5vWa&#10;NHKIjjBsaQGMasGMqVq3dLEO7dqhtWwP0v979ewZrVmySGew27979wbFkGU6e2iXXt08r3M71+kE&#10;dlmXt+LWQs7v/KrpDDeaSjFjvO7u3ovpwkU9PH5Wj08zsOnUOd3af0Q3dx2gNW6H9i9eolv7DunC&#10;xh06vmCpzo0arpcdW+kT4PczGr8HZXF17t1Xj2ax3zkUVNYy43j0WO3F++/SrPk6OxXrrMnTdXbK&#10;TB0aNU47kNBsGz5EGwHCHnSLBNE3GwtGFcPasQBAH4oK0enDjYG7SmzT3CE09rdFWByxkOGKF9bC&#10;Ft7qFjH3Z3k9KsR4csZNAJDGRaRM25qtQC77B1MRtqovW6v++lEljpsAoMQy3l7bXGiiEuLGAixj&#10;UozxpdjhZxVg7OkjxfhBZVpU1cR9izVgxwz1YLVaP0wtV/VVl3VD1Wv3BPU9O0cNNw1UoTH1VHBE&#10;VeXqX0bZepFy61tWOfvB9kbV4vaayt23onJ3r6gCXaqq7oi2Gr9hmg7cOqCq3WupcHskMGFlAMAS&#10;qtGztjaf2awlnMD6wjTzAIrZOxZXvr7MWuldXjlokcvUlCaJpnnY5mUeeX5lbpZXmZpArhrlUqRE&#10;1qr2HdzCK7vhBQ4HZq6SawDoQl673y4b+Nny9H3f84MmkYmHBjAIhhdIwcQKJ17xhBWCm0tIWlgg&#10;4y79cHw2EEuREQ0fxY6MdHTkKw4qlyiqlDmywxRTyQeA88Ozz8+srFg2DMkfM4MAs8bn9iBAMQgr&#10;67iwwviwxwwUPdJmykcluCiymfpKVLib/K3im28oQuf+ip0Z5pe+saKlrK9IgSXUY/h8HJ0RHZvH&#10;HS7GBnwGgN4YS2+qGxIXJC8Gfi60tIKFAYqBiIGKAYeBk+ubNWAwJmXAZwASsbPCbnP6O2c84JiZ&#10;bQ3cDETcBDdXEXahqcsDurkfrkBiz3MGqRHHatp7NhAykLWtgZKb+2uP8yQ7PNeWvU8DLgPUiJ/N&#10;nhNuhIAJBFVpA1dXiXbv3QGsfQf2/u2fvZ6r+Bp7/MTIgEc4Q3/EMOIvkoAXMUa4d+e2rp45pI3I&#10;S3avobiwlbByxybyedt0YOsmrZo9TTMAt5O7tmoZRqYbF83VSfJ5i2ZM1t4t670h6Qu5fPHEYS3h&#10;sSsodBzfv1c7N67X1rWrmSp32APB04cP6s6N69rMkPWjB7DQwmr/9O4tOrVjnR6c2q8zG2mtWz9H&#10;5+ktPrVslub36a6Tq9fq7ZUburzvAEPeL+nFuUt6efYSE+Yu6skhptOtXK0nx07q3u7DABtD1mdO&#10;0+PWjfW2ZD79VLqA7pYupk/kBT8uW6M7K9bqBuB3eckynZk0Uxenz9O5qbNZWOZPoRAzBj3j0KEw&#10;vyFaB4gObtdacT3ww5QT8IuGJVaMIAOf2OTXAEQuxwKw/AwEATkX2kZsc3Ptay4n6JxbPMYH+AXj&#10;KxhoRgXsK4Ce3TjYy3l9uxgX+GJcapcD6eCIg6FBAI+LBRjGRC4TBcPQqPQFR8fJxRfg9Uf4/EN0&#10;qtNxY6jn/CEad2i+xpxaqmEnl6jvkZmEuaM1+shsjTm3WF2PTsGooJPKT2upoji2FO5fWQUHVlGe&#10;/pWUrR8McHRd5RpeQ3lHVFfu/tVUkxB398uzmndwucasHKfKvWsrf8cyhMRlVHNEAy09u0pbLmzX&#10;0dsntOLMJpXqXUP5+lRQ/qGVlG9wJWXvWkoZ2xRShtb5laEVwNemoHJ2KKacYcUARpifgZcBXQBz&#10;MRzAGatzpgXOscXuc9IWd5uTwTgWaBZXcQG4OHjuBTM7NzhNBu9yIJ5//oS9scj7xbBh5lR4DbwS&#10;YmCQleJKNiax5Udeky89nR348SdgQlMQzs3xkMH4wRx9vJWGMJnt92USGl/A0TcJThWwQrPJj0eF&#10;OX58mGaizIqXoTQi6bYKzc84zlwmc+muqKlbKFrq+vT21gb8StIa04M81J/IOnBHppPBQlwLdcPZ&#10;n8ldmMIG+H2ip9c5LNsB7VV8vw85chq58HxZeNLfmQo4CYoBjT3Oto6hRaz0eqEjwGjg4galu+4O&#10;F8q6IUbusQ60nNWVgVJEpueeF/FxBry2X2d0YJ/FWeLb1hmk2mdzc0LcECdPz8fzDRzde3HhuW0N&#10;sN17ceBsJwEDVOuaMeCz/KExQOsbPosjzgekQ/v3btFW7OP3b1sJ4K3QMa4f2rszHPxmTdWhzeu0&#10;liLGSi6fZhbwHNjfeooZh3ZuIURercMA4x4eYwA4jfzZkrmztW3dGnJ8R7QO2cuJA4SuDGHfxBD2&#10;wwf26vnDu4TC2zwG+eH+dd08vo9we7lObqQSvHqudiO52QagHgXcjqzdqFPbdugq844fHz2tl8fP&#10;6S2pkjcnLujDmXMMW9qvJ3uO6jKh8AkqtXcb1dLrorn0BfB7WLG03g8YrOdzGIS+ALbJwPjLC2GL&#10;hMkXZ8zz1iX0g+cpmpycgMCbSrUxv60Txmp8z26Kh1u1Mb+YML3ogFFsgMhAzy77mDkq4OWPLMYH&#10;d5aIXR6Wu7PlCh2uwus0foEwPwM+AzsDN2OA7rrd5m53l21rzNDP7LIoilhHR3TAL0pMwNna8pC4&#10;RIoVSUnyptDgDePUee0Q9YTlDTg8U/0O0YFzbK56bxmtQUdnqvORKaq7to/qzO2oQRvHqePiAao+&#10;EUepsU1UeGxDDAt6qCxmBaXmYiYxqamqTGqvfhsnq8v8garRt55K9K6m/AOqqcgQ8oPDamjs/uma&#10;d2SZpmJGu/DkGtUa04J91VfpqQ1VaU4LleRyjh6wy+6llK1rCeXoWlLZOhZTrk4llK9LaZycmYRm&#10;IaqBmxU4LLdnwOdCXgd4EYsaTtvn+nkdgNr1IDMbBfQCUwNcZm5qAGiXqfL6pMlIQ3QK2t2SKzmF&#10;kGzxsK5KnlWVQ9OqTrLMKhc/jQqEpFAeOkoyJU6vNBReQg1QCctNZB1kFWhykX70GvsQosfAFCG2&#10;N72NnCEtdCG0zCXA+TmEy0EpEU3nqKYEuVspMFt7+WeB9WVso9gZGzNfhKFG8aoofd4GuvMkvJXr&#10;Df2rv+La8vDBMw8ALfdnomcLe63a+wsFDzvwjc3ZwW1gYQe7C2+dn54bVOSmwDnBs7EsN1LStazZ&#10;dQMUY1euIGH7dv8cyNh1e6w9zgDFXsuWmzVigOuqt/83pxix0uyYp7PEMmAKNzwNd6g29ucYq4Ge&#10;vb5tLZy35Qa62/NcQcaxQfc57D6XO3RDl34zQ1Qq439QFPlAV8yp02dxi2FWyK1bOnn2qHbv2qB9&#10;O9Zoz5aVOrxnsw7t2wmzo1KLTm/JVITLuLgYCE4bPkjzJ47WSSq4xvwO7tisjUhbTh3co+M8ZwTy&#10;kfmEvkf37ta+bVvY3ybdwnJr06oVOn74AJ05Dz1g3bdto17eu6lrJ454ofWTG2d1/fgubVs4RdsI&#10;vyf16qo5mJlePnhIN0+e0vX9h3Rn9yE9BugM7F4cOq0X+xn2DuO7u26HHq7fqmc4Ot+sU0mfAb7f&#10;GVj+skZlvek7QPcxPb04bS5293N1Yc4C3QQIjfVdnoWpAhVlA8CzU2bpEPnKPWNHaff0KZrUu6eC&#10;EA3HhP35EI4ay7NlAGjAZyswMUUPwlHX2+vAzqq2tlwxwxVCHPjFIVQOZ30W3oYzPgM3u2xbu+4A&#10;0YXE9nhfa5vDicn6f6NjGxaVuSMxcKKOhjHBf3wjqQR6u34bRqnl8p5qR2jbcEFXtVnZX723jtGU&#10;M0vU58AU9Tw1S50PTtQwgPHIm/M6/fNtTTi9XI2W91WTTYMVdmCCwo5MUKv9w9V2+wjcXEYqbNlQ&#10;bX91QlNOLlK1aW1Uc3FnVZvfRmUn1FP54XU8wB22apyGrB6rRlPaqcGiDmq0nsl7W5ENreyu0uMb&#10;qsgIRnEMr6miQ2qoxOAaKtK3koqRW4wUMYfnJCxO1Oyu/18AjNjh4YogTgAdSHgaCMsLNgYIm/MB&#10;nEKQuYQQCocifUlITjAxYucSAFvT1Dk1IEsxjctZRoPSF1CXlLnULFk2VaXoUiIBA5xDUikdg8xT&#10;MezIZngkgfUlppASD7YYQP+w1z7HNm7SjIAfITUu0aHkFUMIhf0JiTMUrqqUBRoDfk3ll6OdYmdv&#10;L98sTRQteX1FS1CbYkx5HT6F5xzg8hoH499+/YuZtVe8IT7G/gwAP3201jfrxQ0fTO6qrAZyjkkZ&#10;8DiTUDc60g58A0j7Z6zPGJ8DPxf6GiBaVdhAx7PK/97Ha89xxgMGtrZP25c9xq67anHEThGXV7R9&#10;u1xhxJnCDiDtNmOXrtpr4GX7dVo/278DQ3u/9jmNCbqw37FFx+7se7l///6/w5Yc2Low26sG0yb3&#10;CFdoO4k8sRGa5P7e4piz7wCgAhPbuXMTspTVFDBW6sS+bQDgdh0jj7cdYJsydIA2U/ywy1Opiu5e&#10;u0JHCX2P8phdG6n+rqJgceY4mr6ZnvB58eyZHvM7Tz7RgG/z6pUeGD66S2WZ5x3as0PP7t3WtbOn&#10;YJeb9eTmNV2/dIo84XrdOnNQq9AbjkJ8fALL+lPk/U7u2aM7h4/r3o4Derhlvx5uY7vjkB5u3q7b&#10;y9fo3srNekAF+GeMGB41rqHXFOl+w8X5BeD3tt9APQT8Lk2Zo4uz6CohN3hn8UpdnU2eEfC7Po9q&#10;M+sqOcHjEyfqAIWQg3NnanTnjvI1rR/hpIW9xvJcqOsPU7PrcZLguoTSwfXnuipuuLFBuMGBAZ5d&#10;dlKY8NvN0eQ7m4NJOqbngM+2jgla+GthsQFlANXhoPi4yyCHMeCLhgNzdNrWIkeJwviA/6hW9/oa&#10;vnOyOm8aqlYreqvHxhFqvbCnOq8cqPHH5yts2wj1v7RQE26v0fIH27Xz0THtfn1W4y+sVO9Ts9Xz&#10;3CzWDPU+O1W9T07SsBOztfH1US24vkUD90zVkOOz1H7PKAByjNruHqIWG5DRrOuvdnMAutHtNHzV&#10;GI3YNp7iykB1OzBcnQ+MUPvtg9VwaVfVW9hJNfH7qza5uRrObK/6k1qp3vjmiuSqtAZi7rLL80Vk&#10;eO4+r8hBzi8JucL4BmbfRc52ewIbLAT7i0ve0IYNWa7P8n5xAb5AGGZSBhNlCU2lwvFSqnHSTOqV&#10;JIsmJ8+t+ekLa3SirBqYIJN6YKLQjtUsaTbVBwiroBssiUlCAUAuA8CZkCJKHMJkf9heMNKckCTM&#10;5kyaXXETmk6RDhUqyHFTJsT2OqfyYbeeukhdxc3bVPGKdlPsvB2Z4AbwJWtAVbshw28Kac7iTQhw&#10;/wYQsHWnknnt6m2v0PH61Ud6cXFWeWNFDwYc0bPqjEANAL9SKDFAcIAYXgwI1/q5ljFnKeXmAbtC&#10;gGNcTgvogMsxJqsUW0HEdW8Y+Ll9OVYYsf/X7jcG54wMHAs0Nmfv0QG2s7f35pDwfh3zNHlMxGJK&#10;xCKJgaITWDuwtee6cNieZyB+9+7d/zVn2PUPewargN9LZoi8pSJslWFjgiepwF68fBXh9ANt37pR&#10;BwlDj21bR35vk87A4k4BbnussDFzivYiX9kBuBgAHt+5meruEp09sl+rMTo9eRCWt3UDLW5TMTtY&#10;rjNHDnkFjjVLF+nwbvaD3OXetSvauXmDxyhfPX2o8yeP6cCO7brL0KU7hMTbdmzULez3b186ocP0&#10;EO+gfW7J5CnasBQd4MULunXgqG5vBEA37NWDjXt1Z8te2N4W3V2yUg9XbNQjQPDTwjl62RxjA4T4&#10;vzLoy8Led/0H6sV0eohn0k0yf5nuER4/XLHuO+BxG9b4d5es0o35SwC/CegAJzJgaS6DuOsp9o//&#10;gVVF88AvIKENEg/P84UgCXMAaJ0VXvXWLKw8AXM444sDUDkQdAUP5/Lscn5xsNG33J+X6/vu0xdk&#10;YS9AF8LrGfvzJddo1+0xITgwBSOt8UXe4s/yIeSNjYlptCh4KdLe1mpQe43cNV09t45Wn21jdejT&#10;ec0+u0Kt53ZTJwBw1IXF6nx8qkZeXqo5F1dr08MDWvl4r0ZcWaZxT9drwK156nlhkgZemKqx52Zq&#10;3PHZmndxjSaeWKyBMMUhVxapL35+vc5OV8fDI9Xn2FgNPjBeUw9zwju6XDuu7tDux3s0ZO8Y9To4&#10;Qj0OUjjaN1ItVvdRk6U91GRhVzWHjbac20X91w7TgNVDw3N+rprrWFzEkDeiYanL9VmrmhUvEhIi&#10;GwB6ej9C5UDALg4dIiGEuyadiUse0ZhYgtCkykoFuQLT2BqkzanWqbHQSpxJA+Km09igtBoTJ7UG&#10;x0mhfoEsZvX2T5pVfVJkV48U2dQR1+hWtMM1Sp9TlTPkUl5YX2orygCCcQmbg+Obe0xmKsHkLQFa&#10;P7z64zHIJCt6o3RFCzKsqJSC6fzwzdlU0bK2UpT0dRQleV3FTtIAgWZhde42Bj8/2tpIyP+KhOMG&#10;Ds1fPlONpPBh4PcGiYfZWhkjsoPe5eyso8Fcn80Bxuyvwk1QDRR/9uZmvHrFYCBYjwNH1/blTAQc&#10;ILquCGNKEVmgY4oO7Jy3n7E2Y4oGkAZ4zgHGAND27ULSfyuyhK52uwvXDWDtPdnjnOjZDT33TA2+&#10;zwqJKLsx0DQAjSjaNkB0YbTdbmB959ZtbwToZytqfHeK8V4XsLMw9xE2YL///pc3M/joUYoF9x/p&#10;yNGjOn70EEWOLTpO/u4YoeylIwd1et9uHQCwNi1dyG0UPCgonCNntxlgO7Fnp7YSym5jHYXJrVk0&#10;H+3fGm2lQryZ2y6fOqEje3ZpOwzw9qWLOnf0CBVhjFMZrn7u+BFt37hOD2/e0ANs+Hdt3sxg9tO6&#10;evmclz98SUX4EPnGJbSv3aZSfO7gPl3etVf3dx7Soy3k/jz2t4/BRtv0aCnT3VZs0bOVG/QLWsPn&#10;jWvpGWL8X2B+d8uX1NsBg/QOWcz9+Qw9WrRS95et1oPla71w9yq5wNsMQbqzeJV3+fj48To2bYoO&#10;AX71ypZUjCg/KCYSEgt7bbJbDOzjbRuQkOotIW+AjbgkH+iDEDq8gmvdHVa0CK/S2mUDQs+w4N8O&#10;jriepMUquFbd9QsygbM/hQv2A8j6GsACeH4W/iK09iUUDgIEQxInYCX0Ciz+Zplv84Sp+vozlCgm&#10;nnw+mIN2Gs1cjYX91X3DcE04Nl/73pzS2ns71XZZH7VeO0D1VvdS56OTNeLqUo27uFQzrpPGuLVG&#10;o+4s0+iXqzXw3jz1OjdBw89N0+hDUzWfokmfRYPVc/VwjTq/SIOvL9Kg64vV/zyh877hMMPJGgCb&#10;XHwOZv/8pNafWK3tt7dp0M4RhN091HZzT7Xf1EcNloap7oJ2arO0u2aeXKj+K4doPoC67MKqcPDz&#10;WNv3IoddjujV59if3W5C52QIluORu/MnhxcfRpfQ2J719CIzic3sXt+0ZjdPPy6zOVIzgSoXYXDV&#10;DNnUPF12wtpM6p7cGF9G9U2QQYPiZdCwELaAYJ+g1OoVmFy94yTXIABtBGA2jLzfIETTfZgZ0pXV&#10;MmU21UjJcBNAMB+zf5OH8lqwSD9yfLF4HR9mfMQkFEiZJ6vyViuptDjDZCheQEnzAYDZ6sovSxtF&#10;yVBPP6TAmSRhDc6qpVWnTl+sqX7FoDScJd2+je8cYe6L569xbKFv1iyvyAValdKAzoAw3O7eqqA8&#10;jwPbXF/sPm8kJE3+dv9nwNTZTRnAuSquY1Ku6d959xkQRfxnYGnvx0DNwMkJlw0kDaBs3+6fPdbJ&#10;YRy7dBVe184WcSSngaEDY8cKbeuMFBwrdL3KTj7jANn1GDuw9VribO7Hi5fk1o7Q+YKdv0mBzCKf&#10;E4S589v3aEOPrIJ++ybWXegqbTj61euXsMI/p90A3EFAbf+2rUhRDnngdXTfHgobO9D00fa2CfnL&#10;euQiawhp9x/QihkzdeHAQa1fvFi7uf343j26eopQluevWjBfh3fs0JVTJ3UIhnfpxHEGK93wtge3&#10;Y6B6/x6PPandGzfoxjkGrV+5BvPcoQf2mNMnvba58/v3aT9M8gRAeY3w9zqA92jXUT3deVDPd+7V&#10;i8079GTlFj1fg2xmzXb9sXKVXjSqqzf5s+sj4yvvVCqtj7S2vYfdPVy8Gta3Rg9gfcb8bsynn5jc&#10;n4GfrSuEwWdxjTk6dYq2oDHMnTW9IkfH4RkQM1lLDAYG+TL3IzZzNGy8ZRzMRAMTI1WBvVlYauGp&#10;J1eBpf1bzPhuae9a3v6v8YE5v1il2C1fs7YHDKOxr5iAnj/sz8cMTGGHgYkIr7G4s9f3s8ILVWhf&#10;pq75+WLBT3geO4QJbKM6K2xuT4Wt6Kthe6levzmuMVR5G63qpbZHGIu7rKMqzmurltuHqKUxsi2D&#10;1XHHUPU/M0m9rk9R50vj1f3YGPXHrn7mKXSYrzkZ4fq99fFBwA/QOj9DHQ+O08grSzT1+lJ1W9dP&#10;A9cP1aAVQzVl2wzN2YaRxftTmnBimpqsBOy2Aca7Bqj+sjaqPq+xGlNhXnJ0qaZvnKouU7up56J+&#10;9PhT7IjYwhYxz+equS4M9jo4rNsjfVZvFGVQYgoNPD8EJhZo+T0qucGp0+DCnFw5GEhUndC4IQYG&#10;bejr7Y74uQ+5vL6sfgkzakD8DBoYmkGDAcAB+Pv1DgH8GFzUOyilhnLfBPJ/E1Pk1KjkmTUUW61+&#10;gGF78nr1KXZUpuhRnJxhDhhi4riYJ8RjTKZNijNZDB0gqen3TU0vcN7KhZUeo4RYhM7BmaspMFML&#10;xc7QSNFT1qVYUpsworyKlwnDsgnxMWztI/mte/fueq1at2/d+7f4YVVfMzY1YDNQMwA01mcszxmg&#10;moWTGaH+xlwQGwxuE9NcH66BlAGWa1dzzCtiG5qr4jqQNGZoy57nem4d2LnHuue7nmFjgQZgztPP&#10;DShybW4WFlsOz667EZhOImPszg06NzCz13D2+G7MpgvtnSzHTZCz92Vsz1r+rl+9pjOnTjPT9xFp&#10;BAxe+V5+/w2rK/Knly/dCAe/Ww88IDx27JQePr6nkyePeOB3FJnKAbR5Zw4ehIXt1PkTx7R++VK6&#10;OLZ4gLhkBr26+/fT5bFE+wC8Pay9WNkbwJ2H3a2FfZ0+cEAXjx/zwPLEvr2e2NkuW/hqYPiC39c6&#10;Pgwk7zN/xZjhAYDyFiHwNXKE+2ibu0JYfJyCyUmA7wqvfWXDVkwQ9ujZ9iN6sW2/Xm3bw9qtJ+u2&#10;6en6PXq6Zot+5n2+bFZPrwtk08eyBfSsdhV9pbXtw8IVerQE4IPxPSI3aFsHehb2GghemI4Yexwh&#10;78wZmkdeM1EoRqExo2AmYPISFgPDg5JgcGCDjxLC5rgcxxZT4AIBPR9ja55kJbxwYSBoDM+qvk7i&#10;ElH87HKADhANAGNTwfVB3+dLPtHCbFuuuGJhdlAy3FziBVB99uW9RVVMCjL+iLCjAtKRg6KpXq8m&#10;GryJWRuImTsgbF5+Z5uGHJim+qt6qPGuoaq4pIMKUXRoSkW37ZYh6rhpmMLW9lPbTb3V8RTC7pPk&#10;CAGrbty359lB7b68XRuOrdWWR/s1+vx8ddw3TN2OTtCoG0s18/4qddnYT1uf79LcY4vUYVIX9Zze&#10;S4PpJGm/mtdb20Gtd/ZSjyOA7Lpu5PrwC5zcRmuPrdK5B6c0ceUEtRmHwUnEUNfl/QzsLNy1ym9E&#10;nZ8rfCRMTn6QHFwo1de4hLqhMMAEyFRCqOwmpjKbH+PSFjC1bjg69yI8Hcbch7E4gYyE4Y0ISa8R&#10;8dJzWzoNYQ1mDQxNoz4wuL7BKdSf8HdY3LSanDSnJibMrkmA3XiAbSRdI/0BzrZUhJsmzaBqsMci&#10;ibMrA+AZDGgGUP2NjnGCD90gibKlUebSOVSsdjElyopW0KrOaUsqQY6mCszYVD6pm8g3RRMAs4ZS&#10;Zq2p6zTs/06vqrGkJ7ReWavW9Wu3cW+xaWwfvUqw2dob0zN2Fw5+Nu7S2B+uJ+b3B9gZ+FlYZz52&#10;NiLSKrIGGG7WhoGEgY/LyRkAuRkdBjwGlk6y4ooaLnx1VWMDNttHxDA8YteHyx8a03MMzp4bscjh&#10;OkciymjssW5cp3tPTtpirNRVdSMyVleksdc0E1Sv+wUGfOXSZZ07cxYm+IoyNayX/uhXLz+QV7vv&#10;SYgM+M6dvUyeEBBk/sfhw/t0kDD3KGHtYRifgd/BnbSVodOzqu12zATMuurozp06sXu3lk6nG4Tt&#10;zrVrdZjbTh86SA/vHsBvkdbxuF0b1us6Ias9z4Dw6G5YJOvu5UseSBpYPkL3ZyB4GGZ5x4oe1y9T&#10;dYbxnTqmK8cP6/T2LTq/YYMebIXhGevbuF+P1wKA6wifAb1nm7fpAb2+TzbsAgABvxVL9Lx5Xb0u&#10;lE2fmXfzvDbV3v799YlWuIewu/tLV+keOUIDO1uO/VnBw6QuB8dN0MlFC9WudjVGb/4H1oeWDnYW&#10;gxWN2RMGesb6bGvMLy5gFEzo6woWBniWw3NVXDfQyDE/593niiHxSQ85cIyJds+Yn4W1ceiUipuM&#10;4+h7VdnyjN5lZg5HDwYgYX8xA5iFYcUShM/RYkdXJJ//4MVXSyuvbtGCa+vVfH43NZzRSY0Wdle9&#10;tb1Ub+sAWB2s9v0R9Ub43I8Wtw3P9mvehWVqzoCi9oeGqO2JEWq5o7/ar+yluQeY1ndqnXZd3Kol&#10;l9ap9XpAcns/dbAq8J4harK2i1qt6aZld9dpAdXifguGaNLm6eowt7uaALKN15Pb29kbsByt1pt6&#10;qeb4+pq+d6YuMUDr7M3juv32hmZsnYW1nXVefPftc+DmgC9iZ4fT8nkhMQWIRBQbEiBojmOVXfR4&#10;ifH5S8xtmYMSkdPLrrHk7GbGT6UZQQk0lyFFi4OSaWZgak0NTKUpcVJpLCHuyEAAEW+4YRRCBgcl&#10;1FBGWA7ncSMBwOlJsmsG4DY1NLUmhiTTeOQwo9Dv9SRcbgMANkiYQaUSZlbORAAxs31jmvNsiiTK&#10;VKqA8tcuqfx1Cis7Bq35cKwpXLOKAtMXVLystRWQoYmipzC5S2N6jRshlSmuNduOIHf5rwco4SLg&#10;P3X1/8fVW4BlnWDv3+5O2h3Y3SggIYoKioGogCJ2K3Z3d2Jgd3d3d6IIKiiKgd3jjNOxs7v3+zlf&#10;59nfvP+5rud6kFIZuTnn3HUrxWF8zfL2/DntawCaC/ycXg+Az7X+2qRnH2PduDYJviUj8D9807uI&#10;BJvmDBhs4rLPb6Djys5zTYUGKq4JzcXW2q9dK7MBqQGQi7T4e7qzC/Ds2aY0W3n/HmnlSp2xz2VT&#10;pH0e+9yu39OA1kWMuMTXrvueAaVLfG3v53q7/T4GqM70x9/ditxfvCbtxprkyDl8wP3v1OGj+p7Q&#10;1//QF2AM+ovnxHcRFmEToEmKXr58o5PIVOLiLujIgb0O+Jkuz6Y3e750+iRr8D7FIP61lTeZtXbH&#10;6tXO6ruXMIM4prrj+7gRsqoe3rcbPy9kAqBn6+wJXm/AZ0CYynRn099VQNLWXHu7Ad85pss0QDDl&#10;zi0dPY4bJOm6kq9fVhzT3xVE0re27dD9rbv0YMt+Pd5C+OpmmuY2E72/dZ+ebrfXI5LeslcPN27V&#10;WwTXj1rT24uv9/fwIL2jVDttQF+9weGRylqbspz8wNXrITvWOzc/A0CTuJjsxcDvwsLFOrRwvvwp&#10;C/uce98X3Pu+ICklg1nKABwDPXu4pr8chdDnsY4a4LkcGwaE+XidkRX5qIY1cHOBnivGytX0Zq93&#10;vd1Jd8FDnBkRs625uWCS7WHrr4GfTX4Z86Pvo7MjE1PpV3iOM/DIDgA64Pd1OlUnEm/bjf0atnmi&#10;xh+cq5W39qjLltFqtXuE2h+bpOhDkwCrvRAUy7SI29vZb+OV+EeK1tzZom77hqvX2SkafJIwhK2j&#10;NWRRf52GwLjy7KLW3t6pTtuHqhM3vA57B6vnqXHquB+Gd9cgrHODNWbHVO26eUg3Pt7R0ZfnNOnC&#10;fPVggux9epKGXsZmd2yieqzvr3Gbx2vFvsVasJbEnoRDitk2+9PN7+8ZfQZ8LtmKK8Lq70yw4/Jg&#10;6jMAzF/O/ZOOj+mvOGtpeciKyAJlFeteVbu5z51iPT3ECnyC+9zBIpW0j7KhXay8m5j01qDnW8lj&#10;OTWV8+kWiCEEMRagjM1TWDHUV87NXVILmApjWWlj8pTQjNylNCFvWQ1iKuyWu7TaA4KhhcqqGsBd&#10;hGDU7KWKyCMcfx9Jr2UaV1HxBuVUNqSMapPg4EeCbJk6dCX4RiqnVzSFRyOU13+4MpbtqHRZ/dVn&#10;4HRno7Tpx8DJ7nh3bqei8yO+/f4THo/5RjWHxE/O5GfAZwBoYPgG4LOaSwM9W40/df2aoPk/Dvi5&#10;3B8OU4xW8NnzZ87vZcDhAMtfFjmT2/zyFzHhuvcZwLg8ty4Ji2v1da2kLoLDfh8DSFt7Xb5aA0D7&#10;MxhA2X+uzo9PwmNrp6Nn46/11kVquBwaBnguMsb1sn0Ol47QXnb1hxhw/mouEcDvZzy/H/gh8IG+&#10;40vo4x7gkviFye97XDMWFGE/UC5finfshHFx8Tp/8YwuIVA+fuSgztr0hyzlwrGjn0AQ5taICktt&#10;WUtowQJi5feS1HwI8DMwS2Qt3m0ER/wVBzyPQFTY+6bd5obHbc8+T9zpU86K+yg5yZn+bP1NuHDe&#10;WaVf3k91yJETMMv3Um7y+53QnSvndAuHScLmzbpFhNVd2NjU9bshJmB31wB0a5kGIToerN+s28uJ&#10;wJ+/XPeWr9FbHCiP6er9yJ35t8Y19KZFIz0koeUx6+ytOfOVMG++7iwnQRrws3XX9H1Hx03RhZnz&#10;dGYqxUorV2syOYF50tNCl/5zpcuUQf+EUbUio08kByLjvyY/A8DMPPIWyU/KOhPgX7o9e3ZjcrPX&#10;ffLqWorzp+w+123PpfdzOUBchIiBXybAzwDP0RECosYwZ4ccsUnwK4AvQwE0h4Dfl7S2pQf8spj7&#10;hD6OdJ+lI4uzrFYdW6fpu2hZ2zFL8b891NybWxS2eYDaQVB03DdWCxPW49g4ozlnl2pn6hEdSjuh&#10;TXd3qN+BsRqFvGXcydlan7BJa84sVczGyZqyBU8w0pn2e4ep27FRij42Qj3PjOFmOEzdj2GbQ8qy&#10;BGLk0N3TWnpolQ4+OKFV93Zo6NkZGnFljsbEzXdkLwOPjNIQbo8bLqzViduHdeTOYc3cH/NJ5/f3&#10;Ho6/uzvsvucSMLskLQ4wsu7ms35ewkgzc+MzWUsJAM0nTwUNK+OtTWU8dYZ1NQ629zxr8HkIitNl&#10;fXUe5vZyRZ5hbk+V9dSx0pV0hMeuwsW0BQ3RNpwam7CuLXcrptnZC2h2jkKawSQ4HeCbDCEyJlc5&#10;DeDRlUdbt/JqjN2tKt7eoqS9lKcxyz2yugo1RO8XzC2yTlEVDKb3t0Z+eUTQS1K3ASLn2spXY4A8&#10;WixWyUYxyuQera/cSIEpVh35w01nqvnks/1VDx885mD/H9bfVKYUUlJe0LIGuH3n1Dha05t1+34P&#10;q/vWuf8ZGNrLdhe0Z1udXRHyL168dCYrV8KLAYixoy5Xh6t0yIDLmcoAJJve/u6UMELF/nMJj/9O&#10;eri6fO3PbsBpH2f3P5cLxQV89vlt4rT3s9/fBWq2RtvLrjXd8e0Cps46y9TqAlOXNMaA2PXDwj7G&#10;0SeilnxJ0vVrHt8Dtj/CgN9LYLW9kazXTH1WD2AumvdEhyUmJPP1feawvg/TUv9/a+9lpr0LgFQi&#10;Xtw4WOCrML+bVixX7NQp2kBi8wFAKf7sWWfCO4KN7fzJYzrHxLhnB55gQGstEfbH92I3u3XTuffZ&#10;nc/AL/7cWd1NuA4AIllh2jvDnc+mP/s8d5MSdOX8SSbJo9jdLih+yxbdWrtBt1eznqLLu7sODSDA&#10;d2/tXqQpTHwbAD+A8f6KtYqftQhwW6j35gcmxup7qhd+DPHTq8gGetS7hx7g502k9/fKjFm6s4xU&#10;mb80fuemEa4K6B2nDe5SDCENsMvBFUlUIsg0fdYMpLkwZVnKCvl6NvllsqmL59wkrdvNLzdFX24U&#10;n+eHic0D6DnTHo2HJlOx6e/vEpf/X60lDLDLBfJ3MsQCELLAABvgZeD2ZxOfy01iYPgV9770Ba3I&#10;CJcJBExm5DEZs1G6xISa7ot/QH7m1+Qlk7T8yAqNXj9J21OOaVHKLjXZ1F/NWWe7HJ3MjW8sheOD&#10;8fpi43twjNveOW28s0Ojjk+DAV6htUlblPhjglL/TNaZh8c19xi6PwCx5zmKys9PoLZyogZenqi+&#10;l8drYNxUDT87UzNOLNaO6we17dxOHXlwSovi12jC5VhNgiCZen25c/frfxax9aExmr5/mpaeWKTF&#10;pxdrDKJq5+bnIjlc3l2Xw8P1Nleii5PfZwEGrLlusLt5+XU2Xs6Bj7cMgBgASzuU5/WUFp2Gib2Y&#10;s5BO5C6gA1jWDqLzOwWwnUEKc4b3P8nEdpz3PQaZcRiJykECTQ9gg9sBqK7GpbEgZxEmQVZgboWT&#10;cvJgTR6VvYT6sTJ3zlNKzQDIIJJg6pOdVr8N7U3dm6hyUz8Vqs+fMZSpNBTvcDBWn7pFVY60ag9a&#10;okrWqYfTo7HcfNqrgCfm8RIh/OPyUrp0mRXds58TVvoSZvUXdH0vHr8kweQ/Sr2Xxhr7LdKXb5xv&#10;3ne8bMd78/+aMPqjWeHs16xz75lsfiMR5g3r3e88P2O1+w+f48nDp86vP3A7fEkJ+J9EZt1PvkO7&#10;GeVDgOpL7F6IDdGc3eZzQYwQJfWAb1AKfmmLY5pLe+R0/f7I69MePeT3/uiEiP7rDwtfeOuArCsq&#10;y0AvNTXVAVHX7c4FugaSLgeK6+2uNdh113NF3rtWbpdlzQWIruACl1XPFbb6bxNEMwG/hPG1++f3&#10;/GB4lvaU9fe+XvL1MO2knRA+uWeMTX/HKeA7Xb16SWfw29rUdg4gszvfRe53CayyZ08fdzR5+1hB&#10;92/donMHYXAvXOD5oLavXuOAW9LVKzq8B40gkpRDSGOusdoa0NmUZxPgZVhbY3lNCpN6E1cB75eA&#10;3CXl+lXufdztuPVdOH4IkAUocXzcZdq8tmGzbizFirZ8I9MazyuY/lZCVqyiXH01jO0aJCtrN2oP&#10;iS0zu/fQPtJYLvXtoXuA30cSXX4Oq617oVRXdmmvvV27anpoI52cPF3JRFpdNQfK9Fla27W3NtPm&#10;dmQSfcLz59ES1025vvpMOQGULyATMiFfyUtHdmZCDTKxctrNLSvpRca65qLpMF/pIo7kxaa/PDxy&#10;QH5kxYOb56/X5StaiNcRN2+hCOYSgcnNhnzFXv9/LW+fJsNPdZeEkvI+6SFXMpmXNw8sMmxyFisr&#10;B+gy5IcJzssdkrtfxtyW3/ep9DwHN8mCyGwK8WeKHt5dq06u18yDCzVwwzgNODxTzTYPUktKxlvv&#10;GKZO+8aowby2aoTtbNyhGE06PEsz8fsOYTUNX9hOux/u1bE7bAD3TyjppyQtiVujEadhga8gXo6b&#10;rr5xgF/CdA1LmKmJNxcoJnG5Ys4v0aqrm3Qo9aQOvTit5ambNOLSTI1OiNWEm8s19Ooc9Tk7TiMP&#10;T9SYjWPkE+WtrrE9NP44k5/d/P5fgfPf46tcGX4GkC7rW340fg4AQnzkpMA8G6BVEKtZFVbWYTC7&#10;KyEoDnDPO57ZTYepq9xLPM7+3LyMNeYgQYj7yQfbh3NjXx7qK/OW1E5uflsAyU18/FpeXp6rqBbk&#10;KKr5ECDTAMFJWQtqXOaCGpalkPrh3W2JbjCMHt9m1AQ2JKW1HimwIT0aq0wwyTTVyQwM5f4YxnTa&#10;GFF0eHl5dAiUZ8sglW9QQ+ntz1zGXxV8Q1W0dDUYstJKR8lKPsD3OCvSS5Np0NH7gsnkz9/+rYep&#10;j52A07RHL5yD/dMnrx3Xx4cPrMgv3jLhwPjS//Hta6ouXzBBAXLvXuAW+f43PbsP+P36Hz2+90Q/&#10;f0tY6PP3vPxUf9IR8oCJ6N+kRb9g+nmW8kC/k5mXgt/1RxrdvqXTNyUhHkDkfkjp+VPa3f77r9+c&#10;IvRXL5/jRLForTdOU5zVY5r1zsDszp07zsRoE6WBlcuD7Gpmc4Ghvc1FhthKbMBpb3P5eV0Tput1&#10;rvXbJX42MHVlENot05VMbSv/c+o9/0VKjt1BTdj8gnPBB/5uz57SGYJu0u5+v/N1NTBMuZOqk6y6&#10;yTcTHOAzqcsVpr3LrLwJrLKnAb8EnBgGjDa9nd63T9uWLcPru0In9+wh928HfR6sUoDfNby8JmS2&#10;qdEmOiM1bl6+pOSrcX+xwWewu+3Qw+QE7oi7+PrG8fscxRp3FBDcr5NY6cw2dxOwjCeI4NbSjbq9&#10;CPsZ4QPJPN9dAmGxBMnKUsiLJev0gNL2ORQQFWbyqUoC+lw/6irD6xFs4K0fmtRF6lJXS5Cs9C5R&#10;TFsHDNAl0luuELZ6kdDWkzNmEGQwTRuJtz9GavQRXCX1/dyVLeMXyo7m7vOMmfRZ5ixMYMb0MmGx&#10;bmZg3UzP9JWV9TdLIYAOEMwG8WFToOthRIhDiPA2Y4OzMg26PMH2eRxnCFPhJ2E0qe3Y1ewG6MRh&#10;5SEa3ykkJ9GFz5GD38NIFVu1s+QHgAvY7w/gAcRZmQSzkOSSjYzBQsRdudPCWIgpNKRNE22LP6iJ&#10;+2MVMauTIlf01coXhzX6DJ5eQLANpMWA8zMVNq+duiE4jjm7AFCaoOi9Q3iQeQgQnnjEyePFRe1L&#10;YzWNW6IRF/ELX5qqAVenqm8iz0kzNTxxtkYwDQ7fPx4h9SrFMsnFHF2oWWfxEl+dr1FXZ2lk4jyN&#10;S16mQXEx6nuGO+SxWWo7vj2ujnRqP6ObJp6a/+nm55K72Jrriq76+x3Q9bpPoMjkh383H9FSBn65&#10;LKuPX7sRLFAe0iKazzcflncXkpXj2YroSM6CAF5hHeJxGOA7aEBIkdEBpDD7cxfXPgiPHYCgAd96&#10;2t3WQG4stqkve2HN523zANFZfJ4JPAbnLa4OuDuiKlZUJ/6B1Wei82vuS0hhXRWtUVb/yJ9BeasT&#10;l09uf+EwWuAa0QPStKJKNPVUyVAvFQqooIzE3+cmPt+N9T0X/cFfZ7G4Hqr4EGwOIlDyN+5sL5hY&#10;7t+6p98+/qa0VIALsDLge8DLT9JeOhPMOxrN3jDp/UzoqQHdNy8/6Ls3uEG+RZvHy7/yupdpTHk/&#10;U3j06KV+eM9kSBR8GkD4L8A0NeGWfmHyeYyo+sHN2/qdzLxEUkK+eYFUBcC7yeTzH7p9nz9I1WNq&#10;Lf+k7vI2TgWrw/wvRegJ14laAvicQnTAzwTSLneJTW0Ghq64rb+vsQaINinahOeKuXKFLLhit1y+&#10;Xdda7AI/l2DbFWLgInA+CadN10g0GB5eOxvY6m8Zf472kUnXJj6TvDxl8rXEnGdPXzuC8hfPH8MM&#10;X9JxpC6njjKBAWK2+t5gMjuBIyMRAfIZQHEjq+82SopOwMDu4+630bo70PjZXe8wRMdpuxlyLzwP&#10;iXFox3Y9Q69pZIfp+0zyco7Pbf7fqzDLN6+cd4IRHrDuWijCoySTu0C4YH/bRTDC+TWkrywg428+&#10;fb4ksCQtpFd40SbdXchj0XrdXwwoostbGB2tdrVqyJ/GtaklS+gJ4PcmyEPv6/srNTRQ++sH6nCv&#10;HjpHjl8yk2I8ZM3p5fN1MGamdpD4soUYq4UDe2tqdFv5EdibG4Y3s8VGkZP3mXX3EheVxeQqgFlm&#10;pj4jHbIT3Ju7JIVGPGcFoBzig1XYRYYYWBlo2c0uC5Oera+2yhoI2utysSY7Qmfsby7gc7G+2cz2&#10;9peUxj6vPQxYbQrMzO+dIR8TH2LrLJYRSKZgcYaeksjc3N09VNaDPm2f8ppKBemiS1vUacVQdV4/&#10;XJueH9PylJ1qhc2s/cEx6nlyCivuSq2DFT7++rRiICi67BmoIXFo/C7M0vz45drxnCTuN/uJwJqt&#10;/oBez6uQFlfHK/raePW7OUPj7ixEu9dR//D8XM3HReHwWKW5R+ZrASkyU87EaBzuj4nxrL43Fqsf&#10;xEevQyM1bOc4lQkhnMW/kOr0aqjQ8a0+gZ9Nf66YKlc0/d/9u/Y21zRoL+chbiovkVT5LKsP8MuB&#10;dzc/AFiS9TYUEBvLvW9lzpLaxaS2O1sB7cHLu5/73UGmP5sA90Bs7IXZ3c1auwtw25CjsFbCEq9g&#10;TV6Wu6gWMvnNywn4sfIugdyYB/s7AXKkJ8AXWa6MurcKdyrrPCIqy79zbZVt5KOvCnOsLZabDl9v&#10;VekcqnKtaqhopCcPd8CP2stwH+X1Iw+wUgHkLyUAcJwnSGC+ysKqQE5goXI0w3lWUipH8G9wIzy6&#10;/YBvoKe6exPXAoD2mEnwLXINCz19wRTzHufH90S729T3KyD54RVkBwGo7198ozdP3zpgZ5OfgeHz&#10;h3T4fmA6wyqXdpfMP6ZDu4f9yIT5ittiamKS/mBtTrx4Ra9Zcb+hy9e8qX8SI/+MLuAXD+/TG/wz&#10;K3gK05wlTf+EHjGV1dfExd/q7t0UZ3qz/wzcDPhcMfZ/Z45dwQi2GrumNVddpUs07UqTcUXbuxhk&#10;A0ZXZJUrWsvVCWLgZ+1zf9DrYaBnBJBJg4wAMvnPt0zJL56/g/B470x+dv9LTkoFvJ8D6De0j/DS&#10;M0yARnjEXzoPUXJcidfjdAhAupVwzQE1Izh2r1undQsWaA/PCdz94s+ecVKcF8+OQSJzWEeZEI3h&#10;NZGzSVps6nPW3+RkZC9bkcQcc2xx929dd9wcBoKPEFnfunzeSYjZTQL0GsqLrsHk3t+G3g+Qu40n&#10;N3kRHtyFG5W6eIvuM/k9WrZRSbGLtJr6yYktWmlhsyhdb9teT0MC9b62h95SYHSfAqO0ft0VTzT9&#10;2SnTNJ+u3nkA4fKxw1ULoKxbvjxd2SGQHB00qmMzVSpBG9rXn6PXY6Ii6fwzioD+iY3MHEtZmegM&#10;AO2Rl3U3X5mibFwkmwNOWZnK7GEAZcBXsAwdN8V5G1Of3eoM+OxhLxuDm49aWlfjm8v7a0CYC0tc&#10;NlZk+xwGeM7EB6lin9d0hl/z+BInR0bugTnY4EpDdFbE8OBFjFyFyjQq+niTpF5aEX3bavbxNeq5&#10;fjyPseqG93Y+oQSDDs1Qq53D1fHgOA08PFXDWItXXlit5Qmr1H5HX25649Tr3ET1OT5O3Y+OVE9W&#10;1e7c9qLjEUVfG6se8ePV9Sqf78p4AHGaBp6aKK+e/srmnUUtBjaRb/Mq6h3bS72X9lWftQMdEJ2b&#10;sFx99w9Xz2391T6mIx3fJRRIg5ubbyGFjyTWzkDNsvj+X9BzgZ+LAPmfBxiws6kvL+CRjxtePiQu&#10;WZzklrKOxs8TZ0dXJqpZgNbKTAW1ntV3cxY3bcvKgzF5G2Usm1mFt+QoqM05ivAoruVZCiKDKeJM&#10;fAt5GPDN5TGHRyxvn5azqAax6rYqWVxdIik0aU34IVOfe5SPyoT7KVP5QqwF6KAoRC7Z0E8VKDnx&#10;7FSHEMMaKtUK5jfCAzKkmtyq8vf0LELtZVHnH0FxnCq5+IeWHd9iYY7NWfkcvelR/ZneivcA2L2E&#10;O3py9wnyh9tKTryjV4Decya/m/FJescUZ6D4DYD4PRH4Nu39jobtNWuxgZ/92sDvIwf+tHuP9eM3&#10;MMVMhvduAVq//In8Ilk/Unz++uET+iUSncnP1t5XgN9P37xzwO8PCoSeAHivWHf/BeA9YyK0AvTv&#10;ATxbf61A5M3rl9zZXvyPCDG22kVWuCY4AykDLAM9l0TFAMtA0uXScElYXFIcF/vrYoMNHA0oXekt&#10;9rEu0sNYa5P6fNI+/uCsvC+4Zd6//8CRCF27esPR+dnN1Fhe+88mQFt7r9nN7yTAx9p74cxJXePv&#10;bfl7NxORpBBukHzjui5Detjkt5xqyktHjjh3v0OUFm3mdWsRBpsr5Crr8gmcGSaGtmRnY3uN4TUd&#10;342LaLsS4/H80tMBu5x8jXWYx3Fa4JL5/RNIfNm4bBHTISwvN8GLxFndhNS4vWKjbpLIcpMODxf4&#10;pS7Go7sEycqCxTo5ZbIOjp+kG5AWr3v108MavjS3MfkFe+o5cpcH0e2UMGywkhYv1cjQMBWkWD3/&#10;l58r9z//oSy83LZBHa2dPk6DW4XKvQjxVJAd+VhBLR35M+vtQOaSj7W5QDlsnEx7Bn65AD2b+nJA&#10;eGRhGswOSBn4Zc6HJQ2QtIdNgmaFc0lVPpEY5g5hkmPyc2X8/b3pzSFFHJGzTYjGMH+S1XxNIbkR&#10;LUaC2MdauEER7vaVKlVRlcp+quLJCamyj7yrVlcFqiR8cLf0nDtCbWMHa+bpVdp976gm7GJVPThL&#10;EWv6qS2RVn13jdeoDZOQtAzRtjvb1HFrHzXZ3k1dYHJ7nh+v9meGqc3poWp1dpjanh+hzhdGqts5&#10;yo94jo4DEC+QAHN6gsbj+KjUorJye2QmCLmwKtetoBIBxVUxpKLq9Q5RZwIMIglIbUq+X60OVRUI&#10;VgQ29Fe1kKpq3rel0lnjWg5y8Fzg5yI5CnC7c73OJX35X3FRWby1xMsXIpbeBM5ZmfyykNVXgFtg&#10;cbdCqsc9b1z+8pqftbCWZs6nVayW6zLn1Rr+h66lcHlVtjxak7OA1uQqonXIWBZnM5Bj1eUxlwlx&#10;NtOiMb2zYHxnAnxj8hZVZ7oDOtTyVVvSYiuG+6p0cz+VauyjbFWwtOE7zOkG80Xzm0frWqrQgdDC&#10;bkEq08ZbRZpRd9kSoIysqQJUX+YvV5LVvgRyHQJUK/urZHkv/icX4qaR/5O1B6X7rq079Stg9fT2&#10;I72890w3Lt9g9ToLCfFQSQBhApluz7kB2iT3lonmW0DNVtzf6bd4xfPHt7DAT97o7bN3Dgja5Gcv&#10;213QwE9//JdjPB7iV7wODeGNi3GA34+AYAJr7n39/j3THG6D37//jqnvr7WXye8lE+F/KA169/Y1&#10;9zNLjCEw4CUTKRWTBlJWnmT3PQM7VxCCC6wM/Ox97Mbn6tR1xXDZ+7iYZVcSjcs9YkDlSpl+T9m6&#10;k+FnbDIg69INfur//a8jWn5Cbt9jCBx7PH1q7PX3AB3OE0DP1t6UO/ed3ES7+T24n8ad8pYOEWxw&#10;5cJZXeZxlYeFkN4CrM4xpdnN7xLgdARt3pXjx0l63q218+dr55q1us70Z5q909z3LgOcO3BZXGbF&#10;XbVwgXP3s4eRHvY+d/l8Fn1l666tv7fjL+P5PYXLI1HnLf6K6fO7N8905sAeXdi2XVdheW8hS7G1&#10;18AveT7MbyygF7uaZ1ZhpCtnAb8zJDPfHzdDbzv30MOqnvqutjtpzp56Guqvx93a6vbIEbo2e66W&#10;9u6njoF1VIxbXpZ//EMBFbF29u+lgWwx/cLrKMidVPN8iI25+31JoIFF2JvH1siMnMUhNCAU8lPX&#10;auCXCfLDAULW2zx/rbzZ8n8SQBsQfpraaFxj2ssIefF38MttPl3+refIzfuYvIV/7xl5OKnPECQG&#10;ogZ2BoD2sn0uR2KDbTQr02G+QkXl41tdHpU4N1WtrWq+QfL1Iz3Zj4h436oEnhRTn6nDNGzdTA3c&#10;OEV7H57U0afn1WfTOHXYOkpdto3Wousb8eNe0/kH5zSHyKvmi9oQYwW4nRqptkcGqenRfoo6NVTt&#10;zo9W53NjeNso9T4xWu0ODVQ7A8aTwxW2tYf6HIJU2TxCvi29VbOBr1q1pwAppBbByOVV2odsT29c&#10;MN4Z5dWsuKZQojRyfG81qE9SvI+7IloSaZUf4iI3GXtuMLBFyn7q6XDKye22R2jB310fn6ZBVlzk&#10;LblIlyiEnc1kLjlwd2Qhsy8vAFiIKKkq3P76Fa6g6ay1i7j5rWTtXZsjv5bxE205P82W58irxVlz&#10;a2HWfFoCyM1lPZ6drSiPImj8mPgAxdg8xZ3nKdwGB0L3ty1ZVB3CglSLouIKLQNUoDFpz14l9AX/&#10;k9LTNeBGAGo16jf9aWyq0r2WfLrZ1OehEi085Ulrk1fLuipIx29eptai2O4KkSjjTpxWFf/6TtR+&#10;Rv7nZuYf0JeINr29vHXvJgU7j17p4Y1UfWCVPX/igp5w80u4dF2nDqL2Z3198YAoKkiMH1l/bZ39&#10;lbX3Bfe9P376lzPtGdgZCBoAPrzDOsuN8F7Sff2Xye/hrdv65tkr/cTqm4jN6z+sgvdvJpNAksSt&#10;8TvWsdvO80vY3VSsV3/++gvgB4FCbLw9/0y/BujDDfKRIy0xQHJNfQZkRkS4IvUN8FxBBi7htQGf&#10;y87mmgDt41zpy+bU+JGgBme6w7drv7bo/t+w/pln993bdxQXwUDzPi+R8rxG2Hz9eqJu3Uriz8GE&#10;x+3v2TOL6vqUk2g3UwO/l5BEt5PvO37fRw/TdAk3xQnucSdZW+OvXNQlQMxufjdZd8+fO6VrSE+u&#10;I3uxSW4lnblrAL4LuDoSCETYjiNi4cwZ/P8gqgo94JJ5cxxxs9347BaYcj3esbCZ3MXY3ns3rvE2&#10;PvYCjhAY3jvXrzikx6Jpk3SPl5P5ve7CLt85fkKPDh3XDcqJkhatdMDv+hwqL+et0YMVm1l78eUu&#10;XKKr9AQnzJqnJ+Om60OnHnpJf/SHwIr6oaGXnjWqpjRueU/p8z06crTmdu6qzVOmq0tIiIoCgNOH&#10;DdU4aisbkWDeK7SWmgZUVlCVsvJxL6Wi5t3l/lcQ0HFDXpKd215OAzleb8D3NcSHkR7ZjPwwAgLA&#10;c+xvTvBBHpKWYIK572UFAG3iM8lKRousRwqTB/unG8NCbou8sr5eSJXMyGpyQoBYgIGtuTbtGfDZ&#10;58xXgomTP8dXhKZm4nu3HJ07lSpxWmLiq+4bqKAa9G0YCPrUkldFHxXjJNakUwttu35M0YtGaMbh&#10;xTr6/LyW39oJGbFGvXeMR2YyneTlXdoet0OTNo9Ti1jY30RY3bjJarSxgxru7a7wI/3U7PAANdvR&#10;S2Pj5ur4H5fV78x4NdkdraaH+qveps5qtqmXBu+fqLFbJqj/sG4aOpBoq1Ej1btbV3l4lVNwWDVV&#10;qVdCY+d30zF8vauWT1d4A0C6cnmF1g9C5wcY5KM9LS9spxt+3QIkrxQpRRBoCbpw/yokdzk9jBD5&#10;dP8jwp6prxATXz48vXk4fNrDiBC7/RXNW0gNyd8bgu83hpeXsuqu4Hi7NGdeLeN5BV2kyylJWZw9&#10;P/e9YpqZtYhmZC/Go6imA4L2MAfITF43ifaoPqyjrbCsNYLd9WxYVSXoRc1YuiD/ABjv8xdQkYoe&#10;qhNJ9DUVnMF9w+jtDJVX26rc/dD+daopbwqRvSgsLhoA0Jd0Y0ItqWLoDkuWq6VKPvVUjOAFpwek&#10;oP30y+W0ULVu11bPnrxw1t7nSFUe0D1x48o1ved15ym3uXUuTs+Jv3p6N1U/c+N6TC3jL9//BDts&#10;YPQTCSf8mnugMb227t5JTHFA0G6I/2Y9foT49w36QVt9k+iHsLX3+b1Hesit0T4u5cZdiJTfnUny&#10;Li//CWC+IAvvTyQxz5++oDzpN14GRPl9/0RTaNOZrbX2nyuswGWrc02CrtxAV4iBvd7ex5UR6FqF&#10;Rd3vz/xd7O9jYYfvcGL88TOyGibVX5D4/Mif9VtA+5cfftZTbpa/8Pe9ffMWk9899HupzsMA+jWd&#10;va9Yye2/tLQnDhCa/e+OU2Bk9Z7fEGqQQKT9dR0gW+8K4uNzeHcvM9FdR3xs0+A1wOjurUTH6WF2&#10;Nbvl7SOjbznxT6sJAdi/fTNgadH1O4i1X+LIWkznt3nlCkfXZzdAW3+P7tpGGswB3bhAB8clujfQ&#10;9SVeQkO4cqEWx0zU4xtxus+6fZWV9zCOi8QN23WRCS+Zu1/yQtKYmQTPLlmqq8tW6iki5ce8/trM&#10;WF2ikjKV1fd1p256EVRL39epru9DAvSwUZBS+3bV3VlTdQWC4xK9wueQtEzH/9s1uJZi6e4tiVzE&#10;AwFzqzokEEEmlCCmvkbFsmpChWugB6YBwKsY1rbcCIoLImXJy8NhXgG+TPx7zVyYPt8CAFdxVt1i&#10;ML28vRCnofwAnGn2stgNDxlKFia27JQT5bQTjxUfEWhqwJjHZC/cAU1OkwNgzM5abEBnwGd3Ppv+&#10;3CAIcwCoX2OBy09cnKdPVTYmb8DFTzVq1eMRLN/qNk3VlHuFAFX0CFQJH19Kyoer/xJW093ETl1Z&#10;qej1IxRD7PxgJr3Q6ZEau2+Kjr86p7mnFqvV/M4Knd9Cjde3U+Ot7VRzbbiC93dU/X3dID1matie&#10;kZp+eJr67B6msE1dFLG3p0J3d1PTHT3VZftgXCGjNG3tSM2cN1RzZmClGxStEUx5ew8t1lIyBY+T&#10;Dbh85SjNmTlUzUncqQy5VLNGFaXLx3pr+XvWsWFdvblhavPgnS1YykPFytOsBgAaKWKrr63INg0W&#10;ZkI0kMtngAf4OQ9ettdlL0bOHg3zvnkKqivBB5Pc7I6XTysAu6U8LzMg5Pa3EtZ3CXe/BSZiBvym&#10;Anj2mAbgxSBqnk1gQUyuUljfCqgvINeZqa1BsJ8q453MU5aDb7Ei/Lkt6r6kSnp6qTBsU4YyuVW9&#10;I12d3euqGmtvacCvVDv+Z3WoyW2gOu4O7D7uJNWWhfSoUFmlPQJUhtW3vJeXipABWIKVojRlSnn5&#10;R/Dl119rMdajd3TV3kGU+xr93w0SiB8m3dELQg8STzEJ3rjtiGm/Z+18j77tX0g9HrHKffjmIyCY&#10;5pAcNhH+/B3FPdwPjQy5efWWvmMCtFvfOw7+/wI47l6/6TC/rx48UQog+TMpMyk37gEqn1jkRylp&#10;6AX/+z/Qe/Xitf4FiFiL2hOYaQOon5gETdTsusO5HCA24dl/fy8pctVouhJmDPxcDLEz+fH5fuDv&#10;YAD3A/0lL/lz2uMVwG8gaC//QQzYn7TePeJr8RNgmHonhUnOSIxHrLiw4jzbem7PJvg24uO+ATXO&#10;lw9MkImJ/J25O94yMTJAdxbgOU/23hUmuivnuPvB+t6E8Y1Dk3f/TpJDgthUt2bRAh7zYXLJ3du5&#10;BUKDlZfpzUJNjwKA5uCwO58RHQaE1yBFLPHFbnv7t6xzgM+eb8dfhPA4q5VUY96+dk5vaZJ7hMbv&#10;wqo1Wj9sjC6vxD63fL1OUND+aMNOvSLJ5QkTaTIAfJ/8vQdLiNZinT3LZJdM89or3Bkv66Pzowb2&#10;OwM+qiufjxyo1JjpuhqD4yF2gU5Mn6KhqBRWjx2mWLp6G/h4KTKwmloAmNXKl5RPKbSrTCWB5cuo&#10;oWdlhVRyV40SxVUZgCzDVlIcMMrHD+cchXgAeFm5E2Ytwl2QQSC7c/8j9AAQy4ZH18DPdH0Gftm5&#10;0xnoZUU0bc/G/LqcHCZ/sRXZnj/d9wDTvyQzLhLFmSpZi0uVq6BKXlTKevrI05vbWY1gwM4bQPSX&#10;b1Wi4qvUl4dvQ1WoHizvsIbqPpuggvUTNWTXBIXP66r++2Zr9o3N5Ov1UuUeVRVFfH3ktHZqOD5S&#10;YQvaKGRVKzXa0lZN93dVwyOkNe/tppl3lmr22bkauXm4JpyerrqLW6jJjq6qvbmtInb34o7YTS0X&#10;d6PCso76juuqidNHqFOfNlq9lxa++E06eXm5DpyYp4VLhmrKREJNm9aVtzfd4fiv0+VDp5fbJCs8&#10;chM3lRNLWi7W23xmY7PIqr/Az7X+fnKD/B/wGQAWhPAw4LPJLyuAlJcyoTL5CioMa9sw4upnw+4u&#10;w8K2hIdNfzb1raQibzHs7nzz92bB0wsA2mMK018MCS8zETJP420js+fVQCKy+tSqpjo+ZPlx/M1b&#10;sCBR9RSXl4Z44R9HBssZ4ydfEf8yKhfqSYkxdXb0fZZpRw1m1xqqQqVdcaQvBWsVV4WG7srjSWUm&#10;94mgRi1VkPj8MuXdVY5bYEX+8blTplSMVrkMX2dSg6AQvXnwmjvdXdJKkpTGAT8BRvZdGnct/KlJ&#10;5684kornMMTPHzCxARwvrKQHP+tjwM8YX7sF2g3wwe2HzgSYytr7lFQTA7+05Lv6DzH55oIw8Pv2&#10;5VvW3geOPMbWZCNJjDwx8DNAun/vgT7iMHn5HKAF/H6AmHn6+JNdziVtcQGdqwzdBX4GjK5uEXtf&#10;l6jZ4uldE5+5PozRfQ/b/Zyp1EDtMdPo9/zZ3vNne8fDggreAr7fMrHahPiKe56B4v2Uu9zw7gGA&#10;9x09ojHTHz68d56NBLGS84esufayJd/cuHHLWYtfcMeMj78K8YGuD5C6hED5AlFVlwEiIzvM7/s8&#10;7QHs7CHY2A3o/UhbIYp+zYI52kbXb9zJIzpFpL29fIro+6sQHgZ+NiGal9d+OB3eCXmBru/SmcNM&#10;iAiYAb3Lpw4BmHR8nDiotKSrJDfv1CWE1OdXrdUBLGebsZ49oantAj8AL5HEfG/XHqVBhlzDPndj&#10;KR0chCucnjdDl5fO1v3Y6Xo1qI9ehtfXt9zvvkFQ/5BI+/u87g6FRFemU8EZQ18vHSPrxwzS5mk0&#10;zjGxnmUa3b92meaNHaL+HVupHYARUbOagsqWVm22sQj3ysTBVVSEl7uC+ffpDgFRJFcmYtwIFsiP&#10;DtCNGPlcGQEuIzPo40Brl5NBwUAvKyLprERSZcSylon7XjYGEpv88tKGaO+TGQGzy8Fh4GeBBiZm&#10;NsBzBSfY9JchT1aHPbbvufKVPBxmt3IVP3n5cPer4q9SbIOevjV51FV5j7qqVLWxqgQ3VamAOooC&#10;/KccXK6mszsxtWFT28DdbuMIDUHuEjAmRNUG1VPD0ZHy6OyvWuMaqfGqdpqQupDJLloN93dnxe2h&#10;tht6qil9HVP3TdWGhzvUaFlr1V3XWgFro9QQkqT5tr6KWtFTDQc2kx/Omp6Duqhl92ZasnuOjlKa&#10;tPvYbK3eNFYz5/TT8JFd1aBRgCr4lVHNiADWXnb03EVL8Rcuy20BtwbxTzlxb+SGvTXwc9VTuvo6&#10;HNKDt7uR51eAG59NfU54qT0AwqyAUQ7Kyd0ApyrEz3cibWUqADifcINFBoBMfCuQuywDEBcam8t0&#10;N4WJbwK3vgkQH/Y8Bf3fFDR+k3F2jEI6059psjVSlKowX6UBwjKWHs1UmY3u36wYuHNz+K3ZJFB1&#10;WtVV2XqV5NM6QDWouPPuVUdefSgt6RGkiq185NXcR5Ubeyt/FabXSlVV2p2cv9wUKFW2e4WXqrq7&#10;y6NsOZXmFJAHIXYZYriun01g0nmplJQU3WO6ecr0YgTFN3zT3750Tckc1Z8jQrbEkA9Mhy8NTIi9&#10;evn4hTPpPb1Pby8AZhOgTXEvH7/GXvVAr/+SuJjQ+R6av4+4Rb7DRfIQkPwv0X5pd9Mc8DPwNLZZ&#10;uM1ScUt8+w36PcDJwO/Nq7f/Az9X8ZEL/GySs4nONQ3aSmxAZ/+50lhsVTZwtPc10sJVvWkT3zPA&#10;2bXyfsO6+xsrrgHif3Gs/Ih05dkj3m4TJYD4KOU+k+59h41OucPdEhC8z9fkI928xkY/Y103QuQ5&#10;AvLU1AeOJMaScOw++BLW2lbfZDSMh/DbXgCwrpxD6wf4JZHzZ+Lnp0yUJny2IAMDv3XUVG5aEqtr&#10;J9H0kep8as82mt5YgUlWsdX49rVrTmiBCaDN23udz3cMgLx/+zp9Hmu5EZoT5JgeJMbpQcIV3b14&#10;SjcO7dM9bok3CSs4Onuhhjdprovk7sWTynKBAIJLrLvXCEu9yXR5F4vdOYqGzgB8Z1Zga1s1Tw+H&#10;9tGjVo31slUDvesapVQSXu6NGKhkJsPLgN8VwkoPTxmv7dNGax/dwyf4s+5bu0I7VizQVD42umWE&#10;2jZuoHpeleSFBa0KIuKqkIM1iI0PKVWUIN9SCme7CWANLZjjawTGX+LcSI/8xNwgFnSKD5cJ0Rhd&#10;i6OytdYJQuWRiYrJzHT+ZiP8Iye9v7bumubPJkBXN0gOANGcHVkQOf+d7c3KpGkg6IaNtGJl7n1M&#10;fs60x+RXrmIVleVR2S9Ixcv7q2wVpqrazeVZu5nK+jeQR6NwTdm3StMQIc8lwbkfjG/kqgHquGOI&#10;Wq7tSaLLQJ385rKmHZynyLmdFLK4rdodGKS6G9qp2poWqrWspcYQdrArdTc+4KMaTLpL48UtVW91&#10;K9Xd2l4hWwG6nf018NAU1myK0GtXUXX/ChpAvNbp+O06QXnS/kN0wBBgOnkmoaYdUIlASJWuBfix&#10;IaYrUsqNGwE/FWA8s2NJc2PdzQEY5mJ6MwIkn1VOWnQ9oOfyATvuDgsz/Wv1NeBzI93Ffp23HOVC&#10;6JiyQYcXQ0JTmzir4QQhTM9tK25+dHsFtII74BLAbz5AF5u7jCZz3xuL1m+sASBr8CQY4IkA4ER0&#10;fqPyFVMPZC7NAcCqeH+LQ2wUwRpn/cAGfrmQrASE1FSLbpHQ7BxccXgUqFFM9fpDbw/g9kd3pxfk&#10;Rz2KjANa+8m7gZfKeFdW2co1Vaw4j8LV5e/dULX86siXn7IejPaFcatkhZBJ/2U2LZy9nKTn3ynb&#10;uaOU26SR8E3+IDlFd64m6NunL/nGOs3kRpMXcegvCcl8yfT0DSuwAYaL5X2SijcYEDMQNGY4lanx&#10;I3e0ZPpgfwNITORszO9HpqmUGynO5GfTnmkHbXq8dS3JmbIePWCVBoTekxrzMxY8W3/tZfvPwM1F&#10;bLimPVthLQTV/jMQtK4NFzi6Qg1c+X42CTpta5AY/+GumMbt8s9fqd9k6nvGOv5vVty0VCQ3hD38&#10;B+B9ARD+GwLDgPIBkpXHFJPb1JfM18Ge76bcZv1/50hzbt9OcVhfm/iSsPCZ/g+uhj/PI+5/yfxg&#10;IVmFxznWyqvIUq5fJlmF+9/d5Ju6CAHyDPBLQAJj4uX9WzbrMIB3CQA7uWOTjjK9bV/OSrl9g1bO&#10;nuFMeXbnM0fIhmVLtXE5wQOswgfo/riKmyPlKhFXFBgln6V5jbX6Hv//jlJ5eRV5zN1de/WCe24S&#10;+XuXiZ5PJHvvxiaa4ND63SGq/ia/fxqawwTEyseZ6HZMHknZ+ixdWThD8UN762G/TrrbOVyvh3fT&#10;3cFdlTxumBLo4b0wc7rOxszQwWnjtQ3wm9Gnqyb06a6+7Vs5E1/X5qHq0bqZRvO64V07qllANQXQ&#10;ShjOOace9+lq3PkCufE1LlNKYZUrKgClRd6sX0MuAGaswLm4/WVxg7nlVmd5fNmM7GBN/gR+yGBI&#10;XnaBXw5i34z4cPWCGAD+rxcEa1xWCBS7+7nYXpsEv0Lflw/wq2DgV+XT2lu1eiCTXzWAkB5c31oq&#10;x8O7bgQEQ6QDfpVrRKikf7Aih/dWzMllGrxvMpq7aZpybY3abhxAsnN/dd06VHuInr/yww2tStqq&#10;2jObq+rsMNXb0FEh23uo7tK2Cp/eSkvP4Oh5cU6rb29So/nNVX95C9Vd31qt9/dX/diWKhJVDi7A&#10;XU2b19CksdHckPlB9oTEH9rdjh6O1QYCEvoPbaXgiKoqH1RexeqXU80BjZSuHfawOsFerH1MfljL&#10;8tGcZpWR+UpiDXNKh/4v+MAVfZXfZDBMfa511/WclzDRQhVwfDA9Za3AXRDwrAjIdYL8sNvffBjf&#10;xQDg8jwFtIiXzcUxjwj7ycTXj2EKHAMATiLXbyKWtwmwveMBv2G4P7ojdWmO/9cTgC5shUhWW4mF&#10;LgvgZxqokCi6PEOZ7Opgb6uYV58V/EJVmldVyJCmqjssXI1GN1MwINikZx16gVkfqhSHrq+mQvmZ&#10;IPOWc+j6AH7tUba83FmBs5AwkyEzRcz/zKSGDVs4bo5H3K5SsI+lEH3+7MEjZ1pLTbyltxz34zm4&#10;p8IkmqzCBMmvmbBsZXwBW2x3v7s3U/XuOe6OlMdMd5AflCT98d2P6Ppu6BsA9BF3xI9McT8CNEZu&#10;/PuX/zjA+TKNJJlvfv40+RHc/ADw+YVAhQ8QB99xi3vKiv0OTZ3950pzMRAz1tfA5SMsrd337D+b&#10;7Gyttf/e/tX+Zi+78gXt/mef42fEyjbxPWSa+5k/44/ffA8QP2Di+69e82d11l3+s1X3e+6CthKn&#10;AN4WYZWamqKbWNXSiIt/zKpqt79ff4UEMmB85Jo6PziEhwGhkR63bt1ApH3HAcszsLQGetcAwKsA&#10;2IO7yQ74pd2jP5e7oLG6lsayjja3/auX6PCGVdq8IEY7lyE72blJU4cMcLy8Nv1doHhoF2vygW30&#10;97JKJwBy1vv7gLKjJ9fidOcEXuCly5W4G3aYcNTHBw7Tr7tTKau3KHkFSTHL6efYd0zvz15S0vIN&#10;dGwsVALOklt8brOpnUK4fJh73vmNlJKvpS94NHq+oT2UMqSzbg/tqJTx/ZUAOF6YOlFnYqYBfBO1&#10;Z9pYrRzZXyOpuOzXJkpdye6LCglSFEXnQ7q114junTW+b09N6tdb3cIaqWPD+urapKHa1gtU0yoe&#10;as4aHMYP59qoLTyLFKYewoCNROX8lrmHkJm1OCvAlxmgNHD7f8EvO5NfDiRj2czzCzja1Gcrbzbz&#10;BfNrm/y+yEZXMJOeS/LirL64OgojDytfqbI8vH0d0sM/gP7bqsjKPHxVohL4Ua2mqoZFqmp4C1Wp&#10;Gymvms3kFUQHb7Mw9VwwUD3XDlLHNUOYADdrFDe8sI091GRRJ/XGCXL+zVXtSjumxrEdVWtBS9Va&#10;2UaBqzsolArLPmuHqcv0aA1aPkJ7CS/ttXuQ6i+JVOjaNmqzracChger9dQ22nRxhc7f2KbkO2Qs&#10;vj2rm49J9SEv8PCxBVq4lLKjwVEKCmfbqwNh27iCagwPU7qxIyI1pH+EenVpqpDgQJUlqaUwshc3&#10;pr/cltQM0NhdMD9i5gImdWESLMiUZ8BYgG5eey5UlhIhk8wgcs4PAGbjORuEghu0eDmSVxow6Q1g&#10;CpxKrP08Vt9F2fM5OX+zkcHEWGgBt77R2QtqDPrAyQaU2Nxs6htHR8cgnjvwXK9gKZXiYwpQT1mo&#10;ZCXuk+UwYedWac+KCmsdLv96fnQGGxOWSe4N3OUewbGYwuI209up5fjWCu/bQM34dQ/KihfO7qWJ&#10;I7qoBRakWlUqqFPzRmobVl/1qsEQl2Zqxe/4ZbZclDMjCsVZcuL0Bb3/FpkKVYsPWX8fMfk9AxyS&#10;L1/V/cTrsLR3dIWDvGXFPWR9S+F13xNr9fzhM7R/ZpF7BIHwvVLR9r0jIPXuzTvIWHCNsP6+oSw9&#10;De3bE9jhXwlIuM/N79/4gV8hljaZzC+QJXYn/NevBB/gA/4BguQtAPSekITXRO0/hom2PL0nTyBW&#10;WGPt8Qh5zJ9/WpfuB1b1OwQ04DdG/5eCfMYBP6bA50yEFo5gwQgfCHSw/yzI1ZkEYYHtvvkBOcuv&#10;xHjZy/8ikfkbYqrSADL778XTZ3oKoH1D8VMK01wKCc52FkiMj9eDe6nO25Nu3NCvgOkPfI5bfM2s&#10;tc1ufyl3KIliYv03ga+2Hp9nxXWeWXmPs65eAfiM8HjI19W6du+lUHB+O8lJdFk5a5b2IEg+AfBt&#10;mjtTC8eP1LUje7WcqWrV3OlOYZG5Oa5DdOyxvg9kNIkA6D1kNBfw/p7duV2ncHKkHNyrkwacowfp&#10;2ITRSiOG/uZSunXx9F6bh6wFe1sC099NIq1uLFuvCzGLdBZXRzzduydnzNHlObE6NHmSrq1fqSvL&#10;YnWau93lYb11a2w/ne7fThdH9dGp0QO1JrqTjs6Yot0TrZB8vCZGt9bgts3Ul0nPAK8H625EbX9A&#10;r4fG9uquYV07aWT3LhrVo5v6t2+jKL4no+rUUpvatRQFi9rSr6rqMqjUrlBO5RA758yTGZkKJeNM&#10;fubLzWzSL0f0zM0PFtckLhnx7WZi7c2BFjY3d79cuEashjIrcpdM/FvPyPdRdrR/GQgsMNLDpj3T&#10;+jnEB8yyTX55CuZn8vPgxldJVXxryK9akCp7QiZ6+qkcLg/3GshdwpvLt1GkvOsBesFRqhHSVlUI&#10;dajfN0otZ3dV66W91WxhV42/OE+tsLS12TtITRa0V/PpbTSFkIOIJdEKWtyO7t4Oqresncafm6OU&#10;f9/VoeQD6jG7L6wwTC+vr7MwUrWXUEc5O1zu/fwpIg/QgHV9NYcU6IWktczePUYDFnXRxNUDtPPE&#10;EkX3p7KyiY8q1eKkhQC6co9A1ZzRQukmjQjX6P4NNKJXAw3p2kjRrWlQ94A9RaZSCHArZJH1yF/c&#10;yOQrRg9HCaa+ooBjQQiR/4me0QZ+IkIqqCiPXHxsdmQw2TE8F8UFUgnvbDPAbzigOAOAs6lvAevv&#10;DPR707G1Tc5cQOOZAscAkpPyc/PjPjgJi9vIAqXVnfU3ktw+H1bn4gXIHoQIKV4M3y5rby7U8IWY&#10;UIuXr+ikYGQvnEvNujZT456NVaNzVZVqlE9NhzdQ90kd1X5AY3XqHYCmK0rPKET5cHe7zm8n4HBC&#10;B83sHakesD9hvpVVEUFpfgSkWfjpmIHbZLp06TVkxDh9i3vhMQf7R8ZqIuswpvdxYjIavQvOvc9i&#10;kkyLZrqy+4RnvmPius9N6zuSl1OZCH9EsGxBBBZIkApwvv+b+NlugSaFMUIkKT5Z//qJtRInid0L&#10;/0uNr02Mv1m2IED3HYkob3BLvHn5HmIC/SDr8Z+A3z2IhY84P2zNTAVI/qSK7jsA+yb3r3+b95bJ&#10;LykhgYAEVlkmv8dMrP/mfewmZwSFjXtPn6Q5L9vr7c9qLhL7fLbG/orI+nesdY+Y6ixh5tu/yIxn&#10;THe3biYSTkB8FeCeBHN9nyzEt4i3U5Pu4op5qV/+9R89YFJMpbCI8yIC7W+Qr0DyAIr3mPj27d1N&#10;wCl3P1bmw8TYXwL8LrACp96+pbMIkW/gwX1497aOb9mmPQQEHFm+TJuYpqYxJZ2H9d2+bIHmThjB&#10;lLdex0lgPoSmL46Qgn1rudMdxfVxFN/ubsIKANITmzbo+KrFurNthQ6P6KwNLWtoB46he5AXd4mo&#10;urmCSXH+Gt0ymcui1Xq0jf+nW/crkYSXc7NJA2YqPICo+ejEKUqkJvPWmqXEXhFYMH20Tg3tpSuj&#10;+uvi+MGKmzFOF6aP16kZkykjn6y9aPyWj0L+0aGpBnWK0sAOUZo8oIcGs/YO6tBKM3CCjOvTW0O7&#10;dFJf2tuGdO6oseQBDu7UQc1qVVezmtXVum6gwqp6KdzfS03pCqlesbjKId0qUgiJVh6LmSJWPldm&#10;Yqe421lJEQ8TOmfi+8QAMLdbYeXhkQ0QzALrmxFA/BrtXsbcCKaJlcvK+1lfyP+i8k1vCJhmA0xN&#10;G1ia77MK7n6q5FEDjWx1lXdHSubhh7WN4OBaDVQzrKX8Q5vLn23Jp3aYqgSGq1LdUFWCAAqb2lWR&#10;AF/7tb3UbFF7Ra7vpqgjAxS4sbUqDvdT8FjKxYfBEk8KU/1ZMLrz22jaiZm6/OqUzt0/rs3Xdih4&#10;SqSC5kepKR0d1RdGqcxYAHhSPflODVX1SQ1Vb3ITBY1poJCY5mpPcVHDcY01bMkAdef/s3edyqpQ&#10;gzrcdqznFJlXX4S3d8bIJprQv67GwYiO6NZAvds0VPumjeXJ+leifCWVg9UpgngxD9Nf8QreMKOV&#10;VRzCoQiyF2OAXb5gFyFSmEkwF5NhJu5/mSEOCnL7K5uXxAcmyf7oCCezwhrRMR+HxyzE0LN5eSZO&#10;kGkUF40HGKfk5WWEz+MhPAaR4tyeNOj6rLjFIT4sKbowyc2FKDXKwi0xK4xxHkA1Gy/nLlJcLbp0&#10;VMd+3eSF2jtn5Wyq2dpdTbpVU1TnQI0a3UJzZ7TUzoWddI3yk6s7RujI4u5aN7aFJrelxa2+F4fl&#10;/HLPk0Fl+MeUB5brq/Rf6+svM6gExUgJ1xP0BjHvEw72JkZ+xjf6Eya4B3zTW4SS3ZUsMdjEtY8B&#10;OwPB2/HXCSl4xk2MtBXW5qcIkk3+8ezRM1ZnpCOQHyaKNrCzG595hE3fZ6vyt3iHbW3+z6+4QXjb&#10;TwioHzMlviMg4FvcEa9wTJit7kEywAWgpOEMeQNY/Ywl7hqi3o9Mcz+Trpx0/ToEjAUuUCDEn/VP&#10;A0LAL9UiswA8F4hZQIIB4R0mLHOR2MpqYGj/mVzle1wnIlDB1tNfCFwwf7ExuUZu3ICVvcs5wG5/&#10;95JSHNB7SU/vd+++xRaYpB9/+V3f80g0YTdM+O8EH9xOuOH8ec4x7R2ExIhjrb3H+nsaRvUKaSzW&#10;55GExS2ONfUiHR/PAN1rFAkdoPx71cTxmt6vl46uW6UD1FcumjpO+zatJMh0tfZs26CTeILPkcx8&#10;YOcG4vB3Op28h7fRj3uWgAPqL88vhnwY3lU7WwfqSKvq2h7qqzO9O+j1OoJGaVq7vmA9k996gkpX&#10;KwlR87sDpwk0JTtw5iK6d6mfJNn5auxCXYT0SIB4SVw8R2cnAr69O+viCBJcpozSWVbeM0x6JwC/&#10;vURebRs/QeM6tlWvlo3UvXlDQK2lVs2cpAl9ozV9cF9NHzpIE0h+njx4oAZ0bA9IttUIpr8pQwYy&#10;FfZS86CaiqhRVZ1CKd1CHtOEH9ShVSurLo8q6NZKY3fLw8Rm6crZrMgI0XJuOnqzkjhj4QgZufvl&#10;5PswJyenbLb68sicl9ACADALTHAezAnZEPq7Vt5PkVbUVgKA9nL+ooUBOwDE3ReNX02mvhrOzc8e&#10;pcCF8tz8/OqHqWrDZvIPaQ7wNZFHQCNVqFVfhWv5qc7AFmpFlFSbJd01n06O6RcWKHJzbzXa21vu&#10;0+o5er3YpE0UnY9Sp+W95D2opprPbqkdSZu15/Yu4q3WK2hmFGtxcwUtYy1e0VY+c8NVbR6/X0yY&#10;vGc2ls+kEFUZX0/V50eq3tpOCpgZptDRTdRvcnfVbxEkz0B31e/WUK3mRKvWrCilmzu2seaMbKgx&#10;XatpTJcgDWlXT71bNFST2jWgtwtTVlRJhSvQi0tZeEGmv5LlPFXMuj3+Aj5LhLFboCvm3u5+OXF+&#10;5EJ4nJ2k53yIoYvzU8UdjVFrpsAxJEDPwsY2H/fGbHR+87jzxWRC55e1KIJmgC+PxdgXp8+jtHrm&#10;L6em6A49ITwKE2pQiD9DUdrbCpYxUgZ3CV0heXGS5KbYqBBETTkvX36CFeSnXyYVr1JI7WB7u/ao&#10;qbGDw7V0cjutm95cO6c3057pTbV1Qoj2TIlgHWmu5b2CtTS6oSZFBqkrX6CoGkgLfEis4I6Sn6Ta&#10;DP9Ip6kTxpK1h5gZltbkH/eZ/J6xvt1jmjK5i6UDW4KIAaHpyp4SNnCLIp9U+izePHmqJ/TavoVQ&#10;eARYvGf1tfXWCA2XmNmkLZ+IjkdMTW8decw73CPG8j57SDoz1rkXAF4aAQvfWTTUY+L2ed197om/&#10;Q37YOm5M8x+svXYzS8PqZhOeMafvIUMM9Ox9DAh/xYtr4PdvQM4JSeDP5PIMGwD9CyB8/+6Ns4o6&#10;9z1A9cXzT8SJTYHvAXADS3tfS5pJSmLyhbwwzZ9Nf8YKGxv8bwgTux3e5+Wf0CRaGvZDVuj/sobf&#10;Z00+j6DZpsYL2NkM/OzPYSvwRVbeeFwdFmqQkHhVVwBAA7/Ek6c1qn0Xje/cSceY6vYsXai5o4bS&#10;77tBy2ZN0uyJI7nzrYEhJuHl9AHt2b2ONRqSZNdamOCVit+/g7vdMp0fP0hH2jdUXLs6uhblrwuR&#10;ATraPFj3uc89xdJ2fyVEx0LsbcRYnZxImfikuboOEF6evRSJC2EH3AP3DRups1Mn6TDT3NGRQ3Vp&#10;8jidGzlYZ3lcnjUR3+8YnZppwDdWu6ZM1Py+dFU0CVF08wbq2CRYgzq2cFb16UP6au7ooZo3frSm&#10;jxymuePHaBoC6CHdOmtoNKvb4AG8bqzG9+uj5nUC1aJ2TXVHEtMRTWF9j7IK8XVXQwq7qruXUQUS&#10;lwvi2MiRKZOyZ6VwnISYzPw6E1Nfeia8nMjPcrBtGehlBvAM+DLkYiUmbSkXAuasgKXLI+wKNrDJ&#10;LwtESmHE0yZ1KVu+CkwviemQGb7+kIkMR4XZ9kq4+zjgVy00Un71wuUT2Ege1Rqg+aunIn5+8sCA&#10;EDW+q5pP68iKO1tn31/ReCKowvcMUuCmbvKZFamWS/uhCxxLOssSBY6sDwPcUh3md9CYffyQOL9A&#10;dbDB+czh90Dr5784SjWXtlKtRbDCsc0VuLiVgmKj5DMtVNWWcjdc11FeMxup9thQRQ5sqir1K8kj&#10;sILc61RUKFxA0GhufvN446bYdpo5sI7GdamhUR2C1S+qjtqjhC5BZl4hbGtu5vQghTkPwaPF6NC1&#10;vg6b+FwssMsPnBebmDk/cvLIaxWXiKStuLwQcpiCBQrIjy96L3SEU4imnwvIzQUA56Hrm5cVaUuW&#10;IgAfcfVo/KYQVT+YZrfWBRB8EoxaBMF0IfpC8gN++amzzI/FLguTZI6CEDNFPGlvK89POxrcmByz&#10;8xMtO/eKeg2raOqkFsgiumgjYsrNU1pqy6TG/ENsrKNzo7j3ROnUghY6Nbc1oZTh2j26ubaPaKV1&#10;w1oSUNmIb7BGGt62oaICAP8M/1QPVpEfkWdYostD2Nv7pJLcv5GEzIXJBzGtkR0GgPbrS4RxWo3i&#10;E1jO80do9+IGlsqq/A7wu80d7O1zmF5IDLO/OakxSFoMDC3zz6ZBe3ySyZi0BP8uQPevn7nhAXqP&#10;eZ29v018P7z5Xnfj7+h7ZDKpTFF3ExL1L1ZJW7ffM3H+mxTm+EuXcGHwudH23WIKfEPe3+/2PoCz&#10;AZ+tuAZs/yI78HdbmZnmDNh+YE13TYHmI3atxgaKrnXY3m7gdx3W9MmjNCXgVElFu2iawKdE/xs5&#10;8hvAbAzv9/ye1nCXlHiD17/B2fIGT+4BB+gMUG36s9/bgPAKwGfOjtuQJ1ZreZmOjxes4/cuX1G3&#10;Bo1VgW/uwTh6Ns+cpgvo5dbNnKrFE8doBVPWfgrHzx/bhzvkqHZvpxLy3EFdO7Zbx1lPb29fjyd3&#10;quJ6tVdShya6E1Vbt5tV043mAbrQNFAXWEHfo+FLI7Xl7tLtip9Lvy6JLhemLlDcrKVE0a/S9bmr&#10;8PtSMj49RkdIbDmMTe3SxIk6OnCADjKhXZ40XhdmT9XpGGxtgN/uqRPYLkZqZOsW6hPZWP3ahTP1&#10;tVBvPL0DID7mjBoCaTNbG4jBXz1vNuENM5hk6aVl4hvXv4/zPGPsaM3ndUMBxBbBQerWJFT9IiPU&#10;Ibgm6c8l1KSqhxr5eamWe3lVQWdbjnLxwiSvZCIX0OxrVoKUCZDLiswsG6ccu/+lx2n1FdFZ9jAA&#10;TI/5IKOJo5n2XIEGNgUaCJp9LgdnpZLwAWU4fVXxqY2omVQlpr5KnjilGIbKEG7gx4pbLTRCNQHA&#10;anWaqEr1hvIKCMFnW13lagaoTvtwTdo6R9Fz+2j12Q0wvScVuWmgGuzur7LTGyN0jtaO2we0lJj7&#10;iJhWCp3dTI1mRaju1DCmuKaqwfdsDYAvwB4GfEsQRa/urIZIZFqsidbaJzs0lprMBis7KnhNR1WL&#10;CVc9BpxW0zqQ+uJHpW1RYreKqEy9svLtVEPptizrpv3r+2nDbBC2czWNaB+oAS3qqEs4yO6LxQ0g&#10;y23F5qU90dNZoxt3P2LpTQJjE5/rYROgE4yKPjCfQ4gwoTGNFeYnhZsRImUBQe4PofkKUV1Zxpnw&#10;ZsHkzoXwmJ2tuCZkKkyBERIXcgDH0vLWvQA/0ZjoKhcgiYWoLCNc8vDrAgXoD7FAUmtkg5nOSm9I&#10;zgIVeZQFAIuSTEGMN4mz44e30Ok9o3RyfQ8dXthRR/gJcoifECeWttdN2p2uboomtLIbBvZonV/S&#10;RcfnddDx+V11LDZaB2ZHa1HfJorpGqqZXRqrdsl86sBP7Y8c6Z8+facnPO7jVTVAMxHtM1v/YC1t&#10;9bUATZsEnbh0vulvnL8EGOIMoM3szeMnzvT1Dn+rgd4P72FCHc/vtw6pYZOeBSAY02sAZyEIpvl7&#10;jKfYpj1LkbF1+XdsbzbxfXwJQF1N1ltuge8JEog/dVY/ESmVchVPKyJiSkP4fbhBspL+xrRn979H&#10;kDZ/Mh2m4Bd+94bpEcCziesnUqJt3bUV117+N4SJ2dR+JlbLwlPtfeztrknRVl8DP1uDryNSvg/b&#10;ewP5TxqkjK2/Bn5PmJL/8zukBiTJE5PcwCin8cPhFlFTH7G9XSDC6hCSFPv447S22d3PgM+Z/JgE&#10;zeGRTOTUOby4j01LGXdVU7r1VkkSUSp/9ZVa4MyZjo9zO4BxcesmLRk7ShfJ5zuJkPnmpZPauXqB&#10;ru3Zonv7dymVDt4782fr0YSRSu3SmoLxZnpC58a9ZnWVHBmohGa1dSqsnlKGD9c7nB1PllFgNHcN&#10;gQZrlTib+9/CDUrE33srFgkMv06Yt0AXAaRTI0bq0uhxOti7r44NGkys/SydnztLp3kcQtS8Y/pE&#10;rSTGahHT3frZU4jMmqgNsVO1fu5UzRzWn6lviLP+Lp4+WUthj1fOi9EqQDB2ygTNAjQnsA5PHTtG&#10;89EKLkEy06N5M/WMCFN0aEP1aNJAHQjoDa5YUo39PNUQx0iQe0UFe9Bv3SBEJRA0pydrMEN27GqA&#10;XSYALjOdIDbxpUf7Z/c+Az7X7e9rPL4ultd6OuzhAsIsiKWLI28rRf2Eh1ctSA+CQ9gIK+LzdedR&#10;HhCsGhwi/wZN5FcnVP5BjeSJ68OnRqgqeOK1r4nrCvZ67ralWnh4uQbh+52yYyYlRMPUjOmv1oYu&#10;EBitNGLreF39Pl7dkMPUmEqC04JI1Z8ToQAeNZC5GADWXNRSQUvbMAm2UsSKzuqwoY+azW2jDgs7&#10;q/Pqnqq/oJUCAUb/aY3kOzJY9ac0V4tJ7VUhGBmbJ4qRqoVViyi8dFtX9UYg2kPrAL8JiIGHtQtU&#10;f8CvG/8o/Kt6c7MDfGzqYuLLXwYwpJmtAGyrq+vXdev7JIkB9Fh58zMBFi/lSbprZcCyivJAjuTh&#10;f0pukin8+GIPRkg9DQCcgYZvOkTHdFbeidkRNdMDMh5CYyiTX3vAryZgV5pmtoLc/HIyAeZkYixN&#10;K1wxfv9shDFYXWUOsgOz0+yWD0FyLkAyS65cKl8qjy5Sj/c8Ya7ukwBx78Bw3T0wUskHBiuZYMO7&#10;x8bqzpFhdLIO1N3DI+hlHab9jNj7F7TWofntdXJRd20eGanJkb6a3Kyq2qAIj6odoA9o854+w73x&#10;7Ft8v4iV790HABP1AoeHkR6vYVkN/B4BCslxOAoOHdVr5ClnKMS+gmvhESBkhMlDWN5HkBh277OH&#10;TXovue8Z6BnpYfc/8/UaQH7KA+R+RoLM74Sq2tv+9QPAdOuBfgD80nh+YUnQ3NKSCEP9FsfHE3zD&#10;N85e0H8gae7D8CazmrPjAjxMoGTb/ReCJIWbpJEaBm5xcZeclw0IbdV9TZK03QMN8N4CkEZwmIDZ&#10;gM9eNmLCbpf2bKLmBNZTY3hvc997BuCZ9MXscTYF/oaI2xjkG6z/fxDO8Du/33Wmu5vo9syCFg8Q&#10;GugZ4NnKewOm/ARaunjKiW4QZJqaCpFEAOlTgDj1ylVtnDJLvrhv/L7OqLKAYMXPvlCkR2UNbRqh&#10;DTCq8QDd3pXc5s4f1xGeL7Aan4Jw2Enw6MU+PfV8UD993ytaP3Thxte2lR62aqbkZsG6HlFbl5o2&#10;0InmEXpNUOlL0ppTF2CHY9JLWYhYeupCxc+kbW3GEsIMljlJLRdZZ68RQ39x+Ggd7jNA58eMV2Js&#10;rM7Nna3TeI/3MZHuxNu7YcZErYuZrDV4iNfMnqCN86dp5YzxmjqotzbNj9EhGOPd61aSTbiKsIYV&#10;2rpqmZbNmak5k8ZpGgA4feI4zZgwTotnTNdEItd6N2uq/k2bKrpRPUXzfdqyjj+AV96Z/hp4e6lm&#10;+Qq4oarKq4K7MjL9ZSQX8Gse6RFNZyAn0KY+Az3Xw9Zee6S3FjfzDmNxMxD89DLBCLC9WShQL8D5&#10;qnhJd+5+hAj74+Ywtpdoq7J0c5eu6KkqtdDK1gmRL84ov5qYDKrVl5dffZUrX0PVbApEDhPRrZX2&#10;3Tyq3guHqMPE9kxlrZn+eqjBzp7ymdlEXj2qa9qBWeq2dZD8pzdU8NwmPMJUIzZC1Q0EYyIUtLCF&#10;6i1pq5ozwxVB/P3qB1vUniFuIB3Bndb0Us25sM3cBt0nMJ2OC5bfBFbfWYAka3ehKoWVqWQmVWnm&#10;q3SzhjXUQsiAeUOiNLNfOAwaY3mHxmoZWp8VF7cHujqnt4O/tFvJyrzshc4OMMTja9a3vxee2xps&#10;oQfFWXmLlK7MpIb4mTW3ML8uhOwlJ+LnigWKqjV3vOGA33SALYbEl5mwvBPzFdZ4ZC5DkbV0geRo&#10;wBTpTjp0EdwhBSE68trngvUtUYJEFpjfgnze/ACeAV8OgDIXhUb5aYLLlSmrmgaRqoG15eX1WXqX&#10;ME2vL8fwWKBXl+fp7vHRituBJIFG90Sq8O4eHU8/6witnxiqtePqavP4BtqG9Wbz4AaaGFZeoxqU&#10;VZ+gSmpZy0evn6fpFR0eDwCpZ2TTpUAyPIbBTOMG+Iq+jhT0e8+42d08d1WvcWhcO35aty9eVRpg&#10;cHz3PtZSmFDIkkvnLgIWj5Qcf1OvaIe7D2h8gCB4fBvDPytjKkTKv0h5eUR50gdW5KdMmW9wjPyJ&#10;nzaN1/0b+czj2zgqsMm9evBUD/n8/0b8bLrD77C+mWD62unzxGWhIQT8LB35jx/RHSLCTiYe/7+s&#10;tU/4sz/h1/8yfy3r8E0kKj+RIpPM9GqrqYmaH2Gne0WIgsvSZpWUxq7cg3k1MsTSpA38DASfAPx3&#10;AdaX3DcfAYQfYXRT+b2fcYf87Y9flQRz+/AhK/533ziCZUtmOcfDAO8SvzYAPAPDa/fDC1jTrvFD&#10;5CbSoQf37xJtxQ8OJsbEi5d0krixWhBdVb/ILP+vssrnswyqmO6fqpYppyJQGAyIaIyWboB2cNeb&#10;Dcs4xd9DA9HDTSpeSA9JTX43qL8+sk7+0Le33hMu+gJZySPCRJPQiia1bKL4Ns2VMnSYvlu1Uc8h&#10;N24tIDpr7go9oLfjCkEGCbMW6ObM+boxnWxBwO7q6Am6PHysTgwcqmvTZnArBHApVz89bx7gN0Nb&#10;5kwnuqq7pvfvqQXYvWLHD0SuM4rHaMVOGKqdK5ZoB0Ls9TDHO9eu1iGCWg+sXKUNAOh8VubZkDkx&#10;EDzTxozSrAljtIC7ZHdW3p7hjRXNNtIzspEGtohQ6xrV1JRA0eb+1RRapYpq4wt25/6dPXMGIqtg&#10;gLOQ6Yd8K2N2PLxMfAaArsf/AaGB3SfXh+UBOlpBi6xHC2jhCFkAyAKoK0ojeansR8iIH2EGHtUA&#10;vioEAQO2NZju6kF61IWACAqVR/W6CKDrqJR7Dd5OwEjNYPkQ6jB01hj1nzNYkzdNRb9Ht8dKElxW&#10;9VTwvNYKm9tR7eb1Vgi2tzqco+rENFMgE1/AnHBVn8WvF7aU7yxMCbFhCgHgmsDsNpvZUuFTmmnh&#10;pYUaQaNbVUA0ABuc+0QcX4OrM/1BgmCli5raUVWjcXYU+0ylgsoq3fT+tTWFIICZvZpqOFl4o7vV&#10;0+ieLdSpRZRz08sOm2paPzfkLrbKlobmtsnP3uZKezEAdK2/9nIJvhgWimDv4/T8WkyWCaZLlVF5&#10;wLQJBUXDISrmIGheAQAuJdV5Njq/icRX9UHHF877eCHiLALDVNB0hYBfQesKBvSKsPLas/UGF8OX&#10;m4t7X+bchDPQ4etGzH32L9JrUNvGukFz/O2jw5jyBimVHs9Hx6br0YnpStzVT2dXt1fcpp66tK4n&#10;zwOwKPXQqhF1tXZEHUztgdo8qJY29qml6eEVNCGURroG3oqqVpmWr2to1ejF5Qb3HJB5BBGQlvYc&#10;MS4rHrKUVMIInt5OU+pVWOCrt5V2PVkXDhzVC3R8V07wTQ4YPmIaunj+ou5QYJR87boesZ6mXLrM&#10;+xhzjEUOK5iJnw3A0mBO39OJYUJoS3v+hWkqDYB0uj/QDj6FTPgOrd+ty9f0A3c/e35JsIK5Rm5e&#10;jieB5jlkSxp1kEeYWklZefxQ8QDhn6y1LwCrB0yh/2IFfobzw1hhW43TWItvXL1OcIEFs75g4nri&#10;EB3f8PmfAfT2n02Jdp+zKc1WYwNCW3/tLuiSyNjrXdPhL3+gP/z1B1ba845V7Tw3UcvmM5lQHGvu&#10;OUIN7P1t4ksA8K7i803kOZGp0KZPCz1IhUxK5OZ3/fRZNUFr5p7uSwAwq/wQotdMn1N1Ic98vs4i&#10;n8wZ1dmrgloWyKI+hbNqSJ6MGof8Y4tfJb0d3kev+/fQtwN66yMPe/52QC+96d1ez7o012MkKE96&#10;kcQycKBezV+it+u3K2UJay89HjcXL9dtRNG30PfdiZmnpGkxujoGnd/oiTo/BGZ32CglErZ6nsj6&#10;QzNmaufESdoHgG2aO0PDSWue0jtas4hcmoT3dOLAjpAY/bR23hQdQHO4f/1G7eSxAzve/vUbdGzT&#10;Zq2fM0cTBvYF7CZoHlPfLO5+M8eNZDWeqpE9O6sniozeUWHqi05wQPNw9QwNUUv/qmpJwkoLovVD&#10;EUXXJiQhD4RdessHNPBj6vs7+LnWXmN7P01+1t5GajM9Iq7oe6ewHL2gvY+F/uaD+CheCeIAvaFP&#10;QF2Vq4zLwyeAXxu41cdt1VQ+1MRWrhmiiv4ECpP1VxJZTHHqbD3QBlaA/OjC17zf5AHqN2uAYvbO&#10;1+htU9V9DSVHK/tocQqk1B8PNXHrdIWyfdWa3FQ150WpzjxCSZdhgZvfSpXG1gD8GqvBgqaqN62J&#10;eq7rrx2PdmoxnR/NF7RTDSa/akhh3EdDzAyro+4rB6hLbHfV6FdXdSc0V6HwcqrauhrgN6CGpsGK&#10;zurTRCPb11K/1v7qSfdtREg9BXDADGzUFFmLJ9Q4MVDc+iwJJT/g50p4/rv312WBs3Roe9nVDeL0&#10;/+L7zVeyGHHdCJaxug0pUlGLmSKP+dfTkUqBWpq3gsZyz2uNsLomSS2lShRlwiR1mVXaAbu/gM/A&#10;rzBTXz7+PAXQAeaGEc6ajxsgdz837Hl5s+bU6O4tMamPwYtJjPimdsQTddcNbggJm9FgIaA8SXzO&#10;2cXtdRaF+fklXXUkpq3WDamn9UPqaOMAwK9vLW3qGahZ4ZU1sWEljSGbLbRSCWQTex33w+snbwEC&#10;QkTfvUdcTFAnK/ADJr733OsSz8Xr3UOy7U5e1jMkH4lnLnL3u4KLI0Un9x2CEb6vNJjRBGQwd5DP&#10;3AIIn8N8PmZ9fgaAPGdNNrubgdsTu53BoFrc1W3Snj8CiAaClgH40UIQeD+LxLp5iUkTL66Bptnu&#10;fgX8Es5f1lvugJYJaMJfS4P+nlXVwO/nD++w2j1xwMUmv/dGxCQmcl+E6CAHMBmt3u8ELhhhYewt&#10;vZSOk+MJOke7BRrA2cRnRIXd/YwASWCifM/nTUGY/PL1C+yANNFxF7ydkqxXb4jz//mjkm9RHkTX&#10;hoGfpa0cJZo+HreFrbwGfmf5cxoQXqW/5BZxVNcga+z1p5kI78FOJ3GzTOUHxmDEtGWY9qp8lkne&#10;6DDrIZZvyAnF96vMCsO72t/LQ9F4UscQdjEdke4MUojPEDH/ZmAXverZTh96dtTHXp30oUcHfdu3&#10;sz4M6KzvBnbWG972rFdnPeLOdp919v3aTXqCvzdl8TKnd/cm9ZJJs+cpecZsJc+cw+Q3QVeY/M4O&#10;HeWsvJcN+LjPbRo3Vsvog4nn/nhw1RJN55t93vCBmoPXd+aofpozboAWE/hp4Hdw/WqdIDx1z8Yt&#10;hOhu0y4E2nvRKa4hkHV4p85aN226Fk0Yr/kA4BzE2IumMw1yJxzIuj6wTTOIkyYa3AajQstI1uAG&#10;igoMUHu2ttZBNdTQ20OVShZRBgM/AkszOGvv/01+LvAz9tfALwP5fq78v08ZgJ8qLDNZpWUeN1QU&#10;NgmiKyyDwNoy/fyCVZYVuNxfQucK3qy3wY2Z/AC/GvUBPnR4AGBZZDGVIUjKelZTMfzz1dArjpgx&#10;UpOWTdaIJWMUc3CBui0foE6r+6vv5tE6ksaQ8J/Hmkq3buD4MDVc0FYB40Lk07ua3LtinOjrqcpj&#10;AxSyNEqNFrZSE26Fg/aM1qHvTqnfvtFY5DA9IHfxGVNHMadjdeUtgbgvzmv4upGqNz5cQSO5TXar&#10;qnTT+lZVDDq/ydFMfJ2DNKB9gKIBv4o0x+dEXuLuX0tBoSApfymb/Apwy8vHFOgqNP974IELCO1t&#10;Fo3v+rVThI5kJkc5fmrgS/TDtxjFWtuX9XdWRT/FVPRXL2QrYay5ZtspDvAVJhwhHx7bAtz7bOqz&#10;h4GePZzpjxtgAdbk3NRlZs1PnBUBCXlZl7NjSxvYoZmu756i+M3RurG+rW6t6kwPa2/Fre6qM/Ng&#10;eGMidQaW9xwkx1nG7EOTWmr9gHra0L+ONvcL0rZ+gGB0bU2jBW5iiCcR5KjIUdGvXBzLNz+RTLS0&#10;vWH6e4fj4RUT0UsEx4+5y1lR0QPCTx/cwP+LXu86zpDngNep/YcdV8htwCmFSe87BMdXWesSz19Q&#10;Kkf8J9zkHgMeaeTW2er7ErLAkl7ekh5jNjqb+O4BegZ4lgTzHFLhZ8DovhUfYUEzQHzInc/6QOLP&#10;XiSFGtsYU+BjbGR/Um6UDKHw2sqOuLclATbvYHe/5ZYXz8T5M9KXDzg+ErlRGiP8EfC7SaL0z4ip&#10;DQDtfvc72YEWZZUKe20ssIGfkRTG9F7mNueIqe32+fo5shbW6WecAp480jMSW95/+15JybTSoRN8&#10;yesP07NxAiHyYybHo0RUxfF1OMfqa2CayNfAiA+TvVwnMOIK668B7HGIkdsQS8ms5k/RCs7o0Uel&#10;030mny+yyA8AbAjR1QBXkPc/06sNUqtBeLRHYN6fhtVrLtl1i2E/b7duouc9o/S8c1NSl5vrQ5cW&#10;etspUm8JIXjbu52+7d9Jb7q30hMCSB+TxpIwoJ8ek8H3jhrLVHL8bhKiems+CdFMfsn08N6YEeMA&#10;3kUDwPGTdZ1fn5sKwzuZu97okdq5ZJ5eJV9XPOLqg7FztZYJbtqwfoixh2s+WXer507U1iWztZu1&#10;9zTgt3/jZm3Hjrd503pt2cjqS3rMgqHDFRPdS6u5WS4Yx5qMm2UefuH5RGINa99Sw5HLDO3UXANb&#10;whxHhmlEhzZqRUhnu8b11Ce8EaeaaugACf0lDzB9Fjp2YXa/BgBdoGfPxvba8yexs2vttdh6S3j5&#10;VGJuk+BXNhlClHyZKYtyE/pRko2uYgX6OwC/kmh/jfAoU9mX6Y+hidXXO5DJj7SX8l7VeH01Co4A&#10;QMCwdOUqKs9dshbuquU7Vmj25liNXgcJlLRTHZaSzjIhUiNWj9HGSxu19MIqhc1qo8gFneTfu6ZC&#10;egepVMNC8h1QVaEAX+2FMMHzItVwdguV6+Wtkccmq+uuIfKLbaqqsdjrhtTQkjOLdfzGIcWnnVcs&#10;kVoh45qo6oAANZ8YDvj19tPMPnVYfUM0smNtDepcRy3Caqo0K2ous7fh5sjPbc+fUTawYaR80e8U&#10;KFUZlTiTmXPj+0R+GOAZ22tA5/q1KwarMK/Li9wlJ2N4XkC1BGZtPyQ01VCbN+CmF8xUWBqBZQES&#10;KSxaJ2fRItwUSbRl2svPra+AyV0APHsURWztgCBkh2n/crmVwsxdgYKV0tjSWHuzu6k5XslLO6bq&#10;4pouSlzZFqEqJnNG4ys8H5sRgSm9GRqsVjozq61OTGujfWOaaU3P2lrTK0jrsL5s7FFbS9pU1Xg6&#10;gCc29tMQAlTL5/5aw4b0IZGEiHj8th/o8HhGTPtrpjBbfd8hSr6L/OUF98DECwn6QIhBPFPfEyan&#10;20xj17jzPWdySuHmZzo5O+hbFeMLorJOb9umRPsGpzfWKi0t4dmmuA88W/iBrbYGggaGFoBqL3/A&#10;QWHT4B/Y3SwX0DpBbPW1ic+mQMsIjIf0+BWLm4HfI8Dl3zaJcaezUqSfeX0c4PsWP6+5P0xw/BPg&#10;9weT4D2A2giL/xpTy5//I0kyFnKQxM3SVtk0fLt2pzPAMvD7FoCzQiVLZjGfrkVUWeR+Egz4Dz98&#10;RxnRNdjxZF2lnCgBcuUAySgmYznLBOiSttgKbWSL3f1s8rsM8FnCi4HfaSbCFAJJ7yITSkNetGT0&#10;WJVg8vPi7uf7WWY1zl9C9TmdeKX7Su35dza0YiVNIF0ohqSSOdi3lmHKTyHi/BlRR0+QuLzqEK43&#10;HSKc51edIvSiW5Re8Xjesake8oPzdtc2utajs+5MmKBnK9bp6Zr1ukly8/V5i5j+0Ppx94tH6nJh&#10;wiQAcIJuMQ1enzOXlrZpOgIDvH3aFN08y7mDFJndxtJ27a4zq1eywo6jfH2C5k4cpR2r5uvQhuXa&#10;vnCeLhKXdWTTJh3esomIK0IT1q/TGZrpVo0YodGRkVo0eLBWoPWLRdM4H/BbjJtlfHR7TepOBFTX&#10;1prao6N6NgzWlJ5d0eiGq32TehrQtJGaQ4AEQYS4WThBxq+cNOYvsmbjAbgxxRng2csuAsRsbv8H&#10;eIj8c1h95qf+jvTIYDJCiOTh4QE2+PB9X6EYVjG2wVLlKqL/tVt/ZZQgXvKsRmBo1UDufeRlMiGW&#10;4y5YEqA08CuDF9gdMqasV0U1bheh2O1L1HVGb007PFdTT89T3XFh8upUXRWbM70v7qd6E5opYkor&#10;1Wzvr4WbJmoFfb8hY+spbEVL1QcAmyxpo5jrS9RudQ95c7IK4C7ohwbQb34z+Y4I0si16DCvUV2Q&#10;fEzjlo1Qswkt1GZGey09Ok/pxnX20rQedTSxS0MN71BX/TvXVzUy8IuxbuZEvpLXSWsxRwfpzjC+&#10;3jVDVbtRlLyq13YIj+z5aYsCBF19H67wA2f1xQrn2N64+eU1JpgvkIGptb6VRP5SkreXMYEkY7TF&#10;4lu3RgG8wPkoODc5SwF0fQUoMTewK16qkgN8zu3PAT8mQjpDc3IzzFKggr408MtHpD7+4QqEkm5d&#10;MESnlndV3OI2ur6os66hGj+3rIsOoBk6gIXm8NRIHZzcXPsnRGnLkEZaFl1LK2C7l3cJ0LKO1TSr&#10;mafGhlbW2Cb+6grh4VfeTe26tNRHtGo/4rb4iFf3OQTAG4DhAY4N66S4Szy7MbdpdH88ZQ22iewy&#10;t74XpLHEnbuAX9f8sGmUeT9ktbyqvdx4HhO1fgl71/HNiGuvXXZKjAzgbPKzW5+BmE10tgI/Y4r8&#10;hjucJT//SPyVAaMBnZEk9/7qAU7h/Z+zMr9G/nLx+CmCFIjiB6RuME39F8mKFSIZEP6LKdCkL3bv&#10;+5UABFt7X6MBtNU3DaLD5Dgivuo5YakWXvon9roUpq4Xz546ukADLWOCTaRs7PArpCxXzp6j3+SK&#10;Th0+wt/1ieIRWz9DY+hY0ygI37x+DRMdwaXYzCyl+Tr9HEZ4GHFieX52MzTgs6ky8RpBptwE7eZ3&#10;jt8rCffMA9jye9wjt8C0FvvH5/L8KouqfpnVAb8QJj+vf3yltpB0gyrz/434s5n8IJ1Ntt1cUkwS&#10;WjfWI8AvrWO4XkBwvOAb7xmau6cdI/S0czMmwgg9adtID+xe3DZccTgwkrmzpSxYoWcbdyh17RbF&#10;kesXN3e5Ls1YrAuwzmeonjxBRP3V6Uhtpk3Tcaa+5TDJOwgtfXEH2U/iZd2k3zemQYRubdlCBBfZ&#10;g2gb926mchPnyZVDu7RrMRrCPft0dttmnd+wVhuHDtXidh11gilyLzKZxYiglwB+mwHV5ay9K6YS&#10;jjB1tGIG9VTskF4aEtFAreikmNg2SguZWEd3bquOdAYPRAjdBaNCUGW+X9DufUE3yOdMgF8AgJ9l&#10;BtiY+Az0DABt5f20+v5f1eWX2TPzvuQFsv6mBwDN31uE9KdqJE174w2uzA2wMt0/ldDclqlYWcUY&#10;ZgqDFUWwxHpy2/OoRomYfw0mQh+Aj2a3kp4qW4nEag9bkzmfVSEkAZZ6wZ5Vmn1oqdrO664OK3rR&#10;tIb0ZUFX0lzaKjbOJr/2qkFQaR2UF7sOLFJc2iG1huQInt1I9RY2U+jc5uqxvr+WJa9V0/kwwDg+&#10;fJe3lPdiQhZwe9SHuOw2vrP2nNuiziPaKb9XQQ2aPUSHz+1SujHtAD8YkNHt62tYx4ZqE16DPLui&#10;FPwY00usFSNtXhKeC+GqsIkvL2hfiPW3MokOgSHhqtUgDGeF//+6PorQj+EGYBUB/ArxhSlcupJK&#10;QoAYO1uyCJY52Np8sLZuMMZ5WHvNpVGcA3Yp9IFlALQyrK4l8jNtQmhYqGpBm/j4WLv5FeZhU2Bh&#10;/myFWIfzMznm4taTrSB6v4LuADHhCjC+OTl6j+3dVKdX9tdp7gGnp7fU6Tlo/WiL3zc5TPsmNtFB&#10;fIJ7xjfV7nGRrLwNtKhrTS3pFqgliB8XU4A0mfDTMY2rkLzrq2bVS8rXq7Aawh4+te6LH39jovlF&#10;75iUXhIwkEbe3xMeT/HjWm7fa9JYrp+/6oBW3JnzWL5uAwCpTkDAO1wOt/lGfsqEdITwzHv4WO8z&#10;PR1E5vCQwM1rp5n+WDUN7GzSc6LtLfKel2+QH2iCZssTtKnQ0mCMQf6OaCu79f1J7LxNjvcAwI9M&#10;ixePnnCCVl8DKtcAGZsCLXUmCaD5A+vbA0iEO0xTv/Gy+Y9Tma4+gd999ID0bMD4voZwucfv8ycO&#10;jVTWaFtv0/h8Bn4WWWU3uduwvXZDtNy8q6eJiNq5i5slxAYgGIfEJ44CogSCBWziO8NaayGlx1h9&#10;7zEN2gRp667d/mzyM+bYwM/A7iricXvdZRM9A4qP0RIm45o5CilQgW9gr68zq3r67GoMSWarr8c/&#10;vlbriu4aRAXp6BKI5pn8YnAtzAUE41sDbNHNYHaZ9Do1BQABP4DwSRdAz6Y/Hk9bhyqtTWOl4L9N&#10;5AfdDfy28TPm65v9J/X+6Hm9P35Zbw6c1+Otx3RvDckvC+bT57tY8RAdx7nLrenZXSPrB2sZK/Mr&#10;pr60a+f18dgpboO0u6H7fHKT/EcA/wGR+alxRPQf3QchMgulxVCdINsvbg22r3owuAwA6zt10vHZ&#10;kzWzBwaETh21dcok/MxTtHbWBK0hqn3ZhGFaMCBaE1qGQfJ8qUltmyP1Ga2FIwarV2QT9agXpD5M&#10;g50a45ktX4pSpC+Z/LJ8IjX+Aj17tsnPtfqa1MUhPLDIfWWrLsD3VTbSnZG5FOR+6udpwOcmL97m&#10;g12uakFi7TEblETeVpLv3yJscIUBvwqIn31Yfz39SVD3Zsqr6MvwQpRceZLYvWB+cYOU9wUUzaLX&#10;HdA+tUYdF/XWKCotO23oqzbr+qj96t6ac22F6o6JkG8rX7Xr1kir1k7WycStWn5tsQJnNlTgvHB1&#10;3NRb449M0dSTM9ViUQcFzKbOYkmUqkJ4mP5v3I4J8mtRVWuOrVHTvpH6Z77PiN3y1mS82Okmt6+G&#10;UDQYsqMO6vNQ1cQwXRA6uxh/QLvbfQos+CRrKYjQ2MXwZiWo1F424KtWp6Fq1qc7k79wSUSQeflJ&#10;XAKpiz1KAprl8AaX4rlCedrU7F7IymrAWJRpLjepLZWRKNT09FBF1tjyJmchwMBZeZkQiwJ+xa1X&#10;BKA0b689F0HbZy/n5eaXD/DMzeqbA8lLzvwAoJu7MmXIqnrepXRgAf+oSJE9wZR3cmYLXm6t/QDf&#10;7lEh2sd4vXtUE+0Z3VSrugdpIaC3sGuQlnQMUmxUdY0hGWYYJUnduPvVCSqmQBKiA4J9dBW7lfVQ&#10;fOQm9u2HH5w6yw84Ne5bUjOWtMQrN5zp7w71lnans46Lq8TfW6DnS+xp37x4TwTWOb3BfnbhwAFd&#10;OWLfFBj6SRW5Q46d6QRvc9RP5TZoZMd7CJWHJEn/yGR5iTXaGNhkbnIp5jXGK3ybW91PeI5vMHV9&#10;ZA3/iNQk+cIl/UFvbvKFi0rBafIRt0fcseP6wNT5I+TGLdbdf0GEGPNqhUG/co97BBgnMY1aOfob&#10;pjhjf/9FadEHptsb3CV/RLpisVVn+NjHTH/Xub+9huj4iPvjJsD1w+tnun35tO5epYeDNrZkKyYi&#10;QeXi4YNaPm+uU0pklZR76d+wtfvYvj2s2ono/K44ZIlNkLb6mmXOAT9WZrv92WptMhhX8ouB4BXq&#10;K7345vNF61fzy0wKJy6tAeBXkftfc1aw/vTHjqUHdy5+7/kFimk+5T+32jTSYya8ZwDfS1t9OzVm&#10;1W2sZ91CYXob08ERQRBpY71oE+6svkmwv7cG9NQdKyjac0BvLyXop+v39dvV+/p44bbenMFvTHL0&#10;042blEzR+QFkKCtxYMxsFKoYcvpeXjypt3w9Elcs02Pe5yeqNQ8tn6ddK+bpCk6T3fMRQROHNYFw&#10;g+noD4+vWg4pt1Ebu/TQmOo1tQG3yAVCT/vX9FV4kYLaxL1v50KKfxZM0fYFU7Vl2hiNaRqiVQOj&#10;NZrU6LmDemgj4LgBfeDY7t0UXb+OwjzcNZQumsaBtZQTu1t6ZGAZqJD4+i/wczk87NmK0jNgh7P4&#10;qi8Awc/Ry2ZACJ2Dhjd3Tgj+FThV4R/2zpWdgNXcCi5QUEHm2sJD7MHL7sWKA4KcvWhwLIILpBIS&#10;F/eq9iBIGMKjXDnaFouzErsTgkB4sEcVVlsfH3lQTTFi+Tj1Xz5Ea25s1JZ7WygYH6qoZR3VOKal&#10;qrT2VtHKudW9Xytt3YfLBjJk/929CqYHpBpTX8TKbhqwZRiJ0JAYQwNVd7atwp3VmHNWt1k9IFXG&#10;atqqKeoa21+eDDc+HQNUjvLyYkFFlS4muq4mdamjEZ0aqHNUPW59RZjwkJeQ5pIP4MsLULnSW2yV&#10;tZuei8113fbsuSQJDx7+/OYhEapVOxQFeC3EyNz6AEJ7dhha7neFTBuIaNo+d0G0goUAuwqEIFSh&#10;xLkUYFsSYXMRbG3FkbGYnKUoU14xpkQDPXu5OJOn/doAMT9rud0E86EZzI3DI5fj9KiMp5Eyli/T&#10;aXzXcJ1c2FdHpzYnXSMSy1GU9qDh2zasLsDXSLtGhmnH0CZawD1hcecaWgQALu0YqOlhVTQq1EP9&#10;IqrQGFdJ9UMrqn7T6vKu7q61SBN++40C729+IFfve/y6pKtgRbOiInNfmAjZrGvW7HYdlvcpvlaz&#10;d70h4srirN49fa0Lh47pBSvcbXRrBzZs5IjPesyUdJXWsIc4L8wPfI2J0ciLd+j77iXchsT4AX3c&#10;RQDxHpMDRdtMjO8hHuIJAHhhQmYjT3CRvMdNcRvQ+wMm+iXhqzcBxT/pzIjHZfII+9tvRFAlwzB/&#10;5Nb3gXX1JmBiFZnvWWVtNbaXjSG+CWj+zC3wB1Jp4mBmv6WM6DWgeJZv+rdY0x4iiblnQQlMjXcA&#10;4Hv4b2+eO6az+0jQtW4NKiDXL5jn/Pk2ksKyff1aB/S2ctOyWs4Epl1HyAzg2dTn2OQAPSNTbPW1&#10;1zusL6BoAGhMsAFj/NXLgOwl1aBqwPurDKr1VSY1QSPawK2Yyn6RUaGE6fbyKqPRpYlMw+Ewv0Bx&#10;xdJBcaNVQz3uEqkXnSP1qmOYXnYMBfwa6Xl0qJ53BQwJIX1Gf+4LVt60jpG6w/ve6k8o6bxY3aX6&#10;8h0r/2+pL/RL0lM0o7DzfA2fkgn4eCdF6WvWaD9Wu01DcGPUD9EKElne0g53m38rsYiRl0cApLDF&#10;R7j33d21kbvzJO3Hi3xx30YN7tFGG4nBP7N7i04TwXWDNfnyoiWKgwU+BvgtZY3uVKWSNowbqsMr&#10;5moXAHh0CRHt6AeX9eqikeF1WY17oiecBPBN1VZscvOx3c2iGa4jMVhjorsqsIqX3PhhkSFzdn2Z&#10;BWBD9vKlCZ//H71fJqbCzEx1X5Mind5E0JmzqTx2uRrl8deT+efLTb4qdrnaML61WJGrZs+mqnyM&#10;LyuwBzkApfAHFyJ02PCgEE6wcmyHpZn+SjIglSIQoTgGicqVasjXOxhPMBpBHz88+OXVrH8rDVwC&#10;iXLX0IkAAKa9SURBVLNhlI6+OanZVxery67hCicFpiVCaG/S2WuE+Grh2hn69o8n2n5+k8Imtlbj&#10;OZ3UZEobtRjZXOPWjtCg1UMUTFBLwKAQFahN2APBxn51PTRj3VT1XT1C/oMbyqNTNXm181VAH9rb&#10;pnWtx9RXW0O6hCkYIW8RVt48RNubJc1VYOQiNT5Nf+T4ccNzNbvZc3GOnPYXzsE/tKJMh5WgtOty&#10;56hPwoO9bABldzojRAqWQyNoOYA85+T9CxYqo+IElVYm/LSY3fMK8fkRLRcEyAqxzhrgFeVjDfBc&#10;D3tdCQC1IB+Xj7uDgV9OEmBy0hWcPV9FLDzFoPczqwq2tC3Te+owd4PjBBqcxh+4d2xDbR1SV9uG&#10;hmj7sMbaPDBU8yA3lnWxlbe65rfx17gmHjgGfEnf8Fd052CFRvgplNADd/5HDRw6BOO/mPp+Iprp&#10;e/RvH7CkkYn38lunpMjsaXHnr3Fbe+J0f6RAGNjU95rybgsA/RGC5BzBmcncs17Re3EITVcKdzID&#10;rvP7KdqGADHwu0VW4OUTpx2B863LCdjXkKOQ1nKfG+FrQkOvcEP7mIbwlyrGROLdnxIRdQ3wfEvS&#10;tE2TLwC+l+j4DPS+Z/KzKTDx9Bn9TMp0EgVB9/g8H2hYM8Hxe1bWX4ioumlpMNwI/wAA7fVvYIh/&#10;xMtrAaFPuRW+5yZ4/sQpgB3RNbfCK/iWb1M4dBWx8gasY1uXc8TfvEYbF83T5SMHtHzWdJ3ctdNJ&#10;YI4FHOzeeAIP70UA8QFgF2f9vICbWdpMN2jkia3RBoIGfDbx2UrskB7E2Fvas02KaTC/oR4erL3p&#10;VTNDFtXFshViW8Ln6em/KKVon7IaUa6gZhTFP45iYG6RvLresoEedY0E2ML0pF1DPe/Q0AG/l92J&#10;no8GDLs00WMi6J+1C2NCjNR9CJDrrJxxhJCeW7lYe5jMjpLqfIWA00ukPV/ia3z94BFd4XV7AbY5&#10;/ftpcus2Wt+zrzb37KXF3Trp5GxirNq0RWhdU3ETpujx6lW6gesjDtHyazpDru5H37eR+P2tS7R7&#10;22oIjw06C5CepZP4JAENu4jrP4hWcA/x9/vn0HbG5Lhu/DBNRYh9ePIErUA72Bdyb0LnFkyFM7WW&#10;NXkrgDl3+CCY4oGKIRR1NFOgd3m2Ivy9mY3Vhe11rbq29johB389sgGQVl6e2WxwvK8bX9eqDEK+&#10;+fLJB7mLH49AEmJqEa0fyPvWpIUxCA9xEOnQ1amt8AD8ShoAsrYXpOqiMCkwRb2rqCjpz4UqeVJ5&#10;ywmsPDH47hScI4ou54k7BOa3Uh0/DZg7TD3m9dWIbYRAXLfI++lqNr+Hwoa0gOiIVavo5iriXkD1&#10;I2iKI43Zj+9J3zYwwHAVW/eu0rn4w4p7eFGrTq5VRvds+keBf1JitFTXH1zQuNVjVXtYE3n2JW6/&#10;JRtnJAVRhJykm9g1REO590Vz6yjvjk0MO1seDpe5ISg+9fQiK/kru8+AzlZhl37Pfu3IWP56OL82&#10;5wcglptbXHnQvmZQQ4U2aaGqCCItITovY3F27gQFuPO5cb8ryI3Pu5KP/ClFsVU2H5FVRUr5KH9B&#10;7oUAoa24rqnvf2svU6Dd/IwccWNVzov/NweC6cy5ieXJW5abRgm8jIWU4avPUcDX0oF5vbR/cjPa&#10;syJ0YHwTwK+Bdg5vom1DGmt9nxDNaVlVizpAi3epqanNfTUysqq6UojuWS6vmhLyEMk5oHFkA2Q6&#10;JdQorCn3PlJPiJf/DgC0WHqrlzTQM/Czyc8sa9dZk95aW1viHVKUP9Jv+xOZfTdhgZ8DQmd1Zs9e&#10;XCD3FHf0mK6ykj5nEjy3fz8kSaIDfg9ghY25vU/k/Z1r5hx5oLvIPxKZgL6FbT21g8RheiieJlL8&#10;s3snhUpMi4CfTZNJTIEJ3Nqcz7lvP2v1LQcM7WVbfe3tcYDiR6a5KwBnMno/CxqwvguL6Pqe18eZ&#10;to7p6yPT4UXEx2ZJszX71N4DeIev6R0ge373Hs2FkTxCrPsh7FmxpKrY5Ldx0Vyd2r2Nfoql2roU&#10;SxgfOxcG9Cp3xzuAmQGgTYFXcG7YhOcCP9P72bprdz+7Kdqziwixyc8i700U/QxBePtgVqrPPpc/&#10;q28NVrZ6sLxFvsqoWoTRdvEto0Fl0PgxtcxlEplVNK/ORgQqqX0jJbekXIj8vpedGulNNBNfD6Y/&#10;voFedA7VAzpgjA229fgRa29C15a6MJZsvg1LFBlcQzm+/ELNGzbiNASLyYHfs0xFeSLIL0YfdVas&#10;dj5MS9cWLtMpGN4dpLpc2QzYrV9Fy1uM7jLVPd+8QQuDGTTKlCYMdZqu79+gdcunavfmBdqzfZX2&#10;EdB6bNVKnYQIO0zHx5b5czWFyW0LfuQjC2bqEI+Ybu0UROjoyp7ROoZ1birM9Mbp47Ru1niSi0Zq&#10;zcwJmogIenQHpDDtWmkAFj5vgk9zMqF9BdNrE51r3f27zS2jkR4AXmb+Ltnwx2dlMiwCwHm7uak6&#10;a3BNPr42IGhTXxDgV4dHbT5XfT4uhLSYevmLELVfTFUISy1DuEhJpu4CVGgW4numBE10hSpVcgae&#10;ggwtZcr7UixOayLymArkARbD+hqJ0HzRkZUavGKkBqwYreYzoklij1L/aQN09OxebeNrFdKuvqoA&#10;fDELxqpDL8JIv07HoPOVDuLlPkch1YnzhzR46iDnrlehHkqNRaN1++11jaI4qQqmhVbLuqvLyt7q&#10;sa6fumzpr3QjO9QjMbah6gZVZXpDKsJP0NxWZ2lVlLb2/tXf4ZKwGBi6GF3r8XU5OxyQZOqzyc/u&#10;dEZQ2LrrRgKz3f5qAIJ1w5qrev1GpC/7weay8jKxlSlMEnPNBqptcdh/WdjyGymCA6QwwQXFmfgK&#10;MR0W5LZnk18Ji7XC1mZSl4JkkBXg4YYkJwesb6acRQg2oMicSKyvCEH9OmNmlS+SA2lEe+2P6aRD&#10;06O4zURoy+D6ztS3nZV3GTFeMVG+im1XU7Pa1dCICF8Eo7XlV8ZNX33xDybJ3PIO8FF95ANuhYuQ&#10;Y+aPjOM7unlJNn5H7BQA95obn4GedXQkXIat5Tnp+h3Ez4SGQoK8Yt39CZ/tDZvwrsU7oHQa4DDA&#10;sonvJASBvc4Ay8IRHrAGP4NwuHM1kUnwHtq/B4ASIIjr4TqdtmlMS0lUOh4n0eQJ5MEtYrRO7dqt&#10;e9zmbNJ7gIDa1ug0bGr2fOPMWb2DbLl06LAzGTprNjHv77CexdN2ZjazD9zxLhMjf4VV7i1OkMsU&#10;B52nMe2NraHcBc9xu3vFBHYZZ4ZZ07YtY5VdvEjrqWVczzf71YO7NQ/wO0GcvMXFH+Sb9wKkxrrY&#10;eU6nxoaVy5hy1jti66Ow2zYFXgRgTQZjAGegZ4JpW4GN4TUixFZh+7WtwgaGzpTIdPgKMmVQq5aq&#10;+AUujwyZ5M9UU9sO7qzB9Wn06+tfUYNL5tUM1AOz+WE+hYrHg8iVrrXCwta6vtI6sPJy53tJeO8z&#10;1A1pqBwetquru61qc+8DBDuEOcRIEjrA8wO6KX7FHC1BnxdQuQL/XouwjRRjOsqNzpT6VFbJdABf&#10;roxfK4Yw0stzFujguDG6s3+7zmxdoQubVyKuX4OTaJWurVuqDXR0jPDzZXIbp9Oblmn9winatXKu&#10;DqxaoOMrsMVhczuK9m8fOYXryAucA3kSE91BW8gLPE1i9ArkVm283bWVsITdCJ7XTRqlpazE80YT&#10;fTW6P3rAwcTTtVabIH91aliX/EAmJhJZchBM8CXgZ7c9W3nt8XeLmxN2wLr7dTZy/AC07Ex1Rbn7&#10;ebPm1syeRXUgRuojdK7D+9UCJIP4+9cDJBuRD9iEaoomGBcacX6oCxDWRIXhT8WEB2nRpQlILUf3&#10;SAnOWoVpeSyBaqRocTNBQHAa8YEEphzujxKwv4sPrtGGC1s1ftUkdZjaQ91m9FHspjk6k3iUVXe7&#10;Wo0G6E+v0Xe/I/d6lqhRs0YgrSmmOrDGgxCSb9uzUcEMKx6hXupMeGqb8W00adsENZvaUp79a6jF&#10;4k6KmkVnytIuak0gQrqRnUmH4CdhedqhbCrLAQmRh59oboytLnCztdfAzWVVywub68ZUWNhKzHm2&#10;5OY8f1nZivx133P7S5+Xr4CJj0sSoljEYW49/GqpZnAjNQhpphpE45Smnze4nLdqMxWWYw0uzOfO&#10;zVTnZhmBrMm24hbmLmgA6Lr12Z0wP+tuQQqN8nPULsAkmZ1JMzu/Ty5ufxmIxfqSMNSsxPdky/iZ&#10;2lBatHN2D3L82urIlBZMftz9kLfsGtFUC9tz6yPddWGnOhpLt++wFoGKCEDC8+U/lDkjx9/0BCWQ&#10;bF3J25Mpk/Ik/g63kzH5/4zYmTvcO25+Fkhg6Sx293vEs/VwvCL5JfkmJAgx9CaE/sjd7R5gZED1&#10;LQ6Pq8dO4AI5rdf4YG0iewiBcQ8gtEBUC0B4SU/IJ/HyXT29QwcGGsLbMLtPCVN9xBT3mDufAdJ1&#10;JqLHfF4D0yuHj/J5Ep312SbAREDPANGmS1uxbcK8D/jaFHj+wEG9JmPwztWrOrZzJ3pEVkrW4oNI&#10;Ml7g0og/c0K7kaY8QnidRLzUAVaylzCviYDPKL4h56A7W84Kd4xpJnbUMJ3bs9VZe7ctX6hLOGG2&#10;LluoK0TIrwX8rEzoHCzvMsS+LwGyS6ywpj289dd6a6usTYBmkzOQc4mondAEwNHWXnu9rcIGft88&#10;TsMqNlCV06dXtcxZ5JkR4gPQK87/r2aQZ0PIuBtcKIdm8sN8Dkf4KcXzaCdhtbc47aTgW38M2fGc&#10;m9+T9vX0GKIvraM96ul2y0DdaR2sFL4fHrZvorvtm+pSdBssa6N0EEHytsUL1aZJuD7/7DN9gdg3&#10;C+RBpgwZ2UzopGEtfUyXy7pOXTSpRiCR97N1eCUVmExkRxZje9vI2oy278jCGJ3lLneZHxD7ls5D&#10;ujJOu+bM0j7ugZv699b+0aO0j5Tq7bzfwjHDWXPHalyrplqJQHrXDNwdPTsRzzZaexdMVyxyl0Ws&#10;uDFD+2rK4O6kQffSlAFdNbQt0fgwqd3DQ9UowE+Zv/wMsiMDE18OfQaIGfC5pC4uAHSSXQC7LyA0&#10;vmTKy8r6WwrtrR8ymZrZMyiUdbkRIFfPAb+cqsNq3IhswHAS2ZvSxx1JPUULfPrNiZWLwL8fRnZn&#10;GANUbQrHPAoVUQkIkUL8ughBxGZLzQ9DXBisKFvaX5UgQSw13je8tubvX6bZe2LVidir2ceWasmx&#10;5RrBJLg4boNazetCF3BXnUs6pHuv0InePaP2wzsRcMIPIG78n2f7nImvsjpDdERMjiIdGiKWjo9q&#10;Q2qrInH3vbcO1gjCD1oidWtPXH66AV3C1bguke+Ijy2yPge6u7yssQUIKMhnXR78gQuR45Xf+nmt&#10;ptLAhjipQoBTUbv/AVBurML2bK8rZLFW/LogMfNFALL8aPbcADV7LupE4BM+ypRWAtlMbZIh2tUh&#10;oYLww6gKsL38FCnGHS8Pcfd5AbT8JLfktzuiSWfM4WGrLqCXHxIlL4nPBXGEFGJSLWzeYyZDy/or&#10;VJSQAybGzKzC+fgfkB9Tdh3fUloyrj0JGx3Q9rXU9iGh2jqoEY9wzcXOt7BTkGaz9o5qE6DOjQOI&#10;y8fLaHagTDRiZcwHTc/XpFAhlSe5Inv2/DpyCNkI4GfOjjeAnzG9j8n4S2LtNfbXxM6vKSy6g97v&#10;229/JHb+Gycg4BkSErsVveJmd+/6FR3HxvQauYlNZkkc0J8hLn6ADe4RLo/nVGTe58j+FDfHs3sE&#10;qJICkwzx8Tj1MQBLOdC9NGxt8YDfRfzBMKMEqB4BuFIhH+5wT7zBBHiXO987WOUEprk0wPUm4JZ0&#10;9rxe49S4AOC+AFyeMHGdhJV9hJ3sLoSHran3SWm5E3de21Ys5POd4yZ5VrtWL2cqPKY2kc3UAO/o&#10;fhrUFkwmJOLQHm2cM0N7uIudO7BDy4hnikfPtpt0Epv8DrDC7US0a+LqFQtiibO6QhbiTXy6F9EW&#10;xmPzu+rIZ+zOZ3FaZm8zYsPufeYXdvmHHeEzIGwr8juiwZZh9yr7+eeqlCG9ivHsi2vIlwknmuls&#10;pHdF9SONZBxds5PRpI2l2HtjkLuSuoUrmVvf/Q719ajtp2nvEaD3lAHgGVNgUlQtJbWoDfjV1z2y&#10;HFPQ/V1s11inh/fQAQBnH3FV64iv92Nt/fqLr/TFZ1/pn0x9A+nfOGdR+Vs34BqC0e3VVxcXxmor&#10;wLYINjcWwNq/cJr2LpmufYspXyJJeveiGG2eP0MrJ4/VbtJa9lFiPsyLwA+EyTtGD9dmtIILhw7W&#10;GsBtEW1vWxE3r8EeN55KzM3EYq0lLXoan3cqb5uIJW8k6++sIchFOmH1akFpUHg9ekIiECIXII38&#10;M33Nv2fT+H3BWvsVpEf6bJAaWEHTE3ZgUVeZ6NI28PsSV8eX2bPy7z+zikFo+FFWHsTHhWTJqRAa&#10;DYN5/zoAYQOmwCZUToSTDh2G46MZ/TpROdzUiue2pCu1YAJsVbCIInmEMjRUZ0r2YEMrxfdlYfCh&#10;KHfIopSglSjuATB6AoSczDBBdBnfVxM3zdCCC6s1/cxCDdo11nF4hC3trABi6tuRuNR8RHNtOrdB&#10;a06tVYcJXeVHHuM/sv1D6b5IpxIBpRU+gnT2QzORxCxTOFH2wSMJXMDtMeHYBA1GStN5dhv1WNpN&#10;6drDblUgELEAlrIC/NTMzTd6HktpZi3Nio4nPwdPN7y2hejjKMT4mr841jN+XRTQKQJAFQKg7FGY&#10;v1hhQKsQ4GUPA8AClr7My4V5XwOpoqB9aWctrkgQAbdFioyCAKxRuEfGhYaTSFFT5ezeSNm5m32c&#10;fS4+d3FeV5QI/NJMpCWYSO1le1jPSDE0iJ+IEG6EtioXhFVmWszFJGlhCqVh/xrUqqKJpNVsnYWV&#10;jQidncMba2v/htrYq6Fz74vtWFMTW/toUEsqA9Eyfc1Pxy8Y9zOwKmTN9KnJLbelUVf2Vs5sebSc&#10;KsOfCRd9iff1ER5fCzq4mYgvF4/vPaa0lxAgqYDUWxJgfqCo6DVujPvY0r4hDOHKibNIR84RhMBP&#10;LsDiCVHt9wGsm4DfK8TQT1KfAaaIpZGsmO7uJd/oxiI/vf8csEhxdISPANWX95GsXLrJ7Q79G5Pi&#10;ttXLdJlJ6+jmjThG6LXAjnV8PcJpwgRSkFk84db2AI2cgeI3rNSXaEFLvXJBbygHMn9pElWOjxMQ&#10;XgNyiRdgVm9c0p61iyBUdgOmx7Rx8TzV4nhtK14r8uQuHd+npdPH0KGxifVtLUZ8QiNwNayNnenc&#10;+07SrXEAm9Y1QHndksXOpGdrr4l8TWvo3P9Y2Q38bpP4YrIWAz8XAWJTnz1cbK+txXYTjIOUec0P&#10;kh2Ig8uk/1wlmbwKwPhWYBVrXoEEcP+yGkcpVS+ml2EU9IzG4jaiYE4t9yurm5Aatzs2YKIL1t02&#10;gYBgPT3oBAvMJHi/bQPdaFbTAb/kVsG6Qex5QmRNXWATOBaNIJ4pa1OPnmhBu6sFuXl5qTjI8uVX&#10;+oyvx1QSmA9y8zy4fJHOodW7gJ/3LGvuDuKq9pPBt41WuRU92DpmjtE+oqx2xU4hwJRsvxim5zFD&#10;tBNSZe+wvppWp4oG+5TWBtKbN02aoTm9+mgInuSuvhW0b+xQbackaSq3sQ2xOB3GDNZE7G1jITsm&#10;dmO969JOM3B4DCPvb3CzcPVH19g+oo4K5mOSy5gekiMrImc6PrLQ9cG/4WxMa5mzQXjwyJqDjD/A&#10;7UuA8Us0fumzZyINOr3KM+EF8H7BWQA7HiF8XAje4Pp8TEOCUcNZb8PQ2jY2ACRpJ5z3jQII2/Jy&#10;Bx5tkcG0pUekHWxwGxxh4QxE1RlYyhfCwor8qCid2yX4Hi4OBthGlRdXlycBrX1nD9cM/L4j6ePt&#10;uK2/Ou0frCbE0oeyqvY8ME6h01pp0fkVmrZrBh09hB7QP1QusLy6D+mq/BVZwQc11+JzK7Xt6hod&#10;vr1VLSaHy6tLBXVd0VGdmPi6xHZWNybIdFUDqnBfy0vogHXt4pAwUoPJLxcTYA7ALJ9NfEx+BoBu&#10;jK4F0PzYnc1WzQL4KN34y9gjL0CZm58E+R0igmw/1lQTKuc3X64xtoy4RQC/sqzKxXBq5DPg4gtS&#10;lTtde4CrPVNhlHc1NQ8JUxPq7+rUbcS9j9+bg3JR/lwGgF5VuA8gui7GRGogaOBblHW7CPe/InYH&#10;5ItYGKlMXn7/7Py+OSzmHg1YvZrV8PuGasW4diRutNGekY21hdKmtfh3Y6K8NaddgMZE+WEIr67S&#10;3HMsEfpLInwy4g7IQvlSVkZ7a7svZSXu/GQbPGA44PcHHlZufYDfI6a+VBwdJnJ+SPCogWEaEVcf&#10;PvwI+JFn9/Y7ouWvOOCXijXt7LH93AlvE4JwnBvdMT1n5UzBbfEKZ4eRJanJFnX/CnHxLZKXn0MO&#10;PGe1foU4mjsiv4et1s8ByXvXmeCOnHMExZuWU6IDA3wUHZ3d4jbNnaOlsIonCfHcCvt6cN1q3eBe&#10;d5b74qO4eJ3avh1L1TqmwiMwmcsUf+yQnt28ThfuFgq/9+AbvqxjJCEfWr9EW5BWjCMHryhfk6/J&#10;z2vPHemaAR25dHtXLlACnRlr0JhdP30Y4fZ6bV+xWNf4vLtWr2D1RpdF2beFKxjLa1IX8xmb5u+O&#10;SV6YCG3Cs7uf3fgsN9CmPxfw2etsCrRp8Bxi6XjWdGusO8SUW+jrL5T3y/TKjce3LN+8nUhzmRTg&#10;rgmeuDxoGxuIHGMEz0Ppop1ZNr8SOocpCSH/7bZMd4Bfajui6zuG6H67BkpuXlsJEQGEmtbUjahA&#10;XW9eS4k84qKCdAR2+DRT1SaEx5v7DtDYqCj5csh3wwXhgTRsOC1sa7CsnaNC8yL+74OUmW9bE6s1&#10;S2O0b/4cHSfwdClZd7s6tOfUMlgzSYxePW6IFlFjuYRA003jR2nLSFJe+rTWun7ttJn0lhVjJ2lS&#10;Z75J/SurY8Ui2kMv8K4xBCKM7KWVM0fg7uiu3nWrawiJ6+PQ+fWqQw4eJMdQis8H0fPRoWFNNQz0&#10;hvT7J+6O9Pon6defZcnM3Y+pDgDLysOenQegZuBna7EDfjg7cmbJSJ9NPsgOiA1++DfMnleN+F6w&#10;5wZMgKG8HE4UXRgPm/4aMzmGkRrTgvdvBzC2Bwjb8/3TvmBudeDu14FJsLUlOoEdNWCHq0CkVOIs&#10;5Y4+szQNiQXZ6HIXK6H0xOY37tdavZeNVJf1g9UO8OtzdqIare9M3l8jVZlUX7UhLruu7atBm4ar&#10;ESLo0OHhCmxbR/PWzVPRqlgdB0RozvllOvn6uFZfWqKggTUU0N9fjSeFqhOhxiPXj1QLwo7TFShJ&#10;jR03i5zIW7Iz9WVixczG5JcDsiMn01oeAyDG03ywZvkAv/z8AfMyBbnx/nn5i9jDGOL/Pfj4fDC0&#10;eXnkAQBz2c3PHB28vmDxEirNbm/3uryIT0thjQskhqoH+p/u0OBN+H2rE4UVWAOBZpNINQYI60OQ&#10;VKMj1ICvPKuxgaFNgw7w2QRoUyVTZmFzfvD7GADmBXSz8XIumOOcfGHrBwVrYMcoTewRoV0TW/JT&#10;NAJ9H/l9vWprFurxuR0IcW1Wg/UYGw4kTFZkMxk4bGdBXJqNcT0rh1wrezbLXwnW+gb1GjkC5+fY&#10;yqxX4x6EhAHeA9bTtzSrGQBa0dBrLGgvsYl9DwhevUCsPRPXe6xiZ4/sY6WN0xNayc7BfD7nHpeK&#10;VOUlguZn3A9TITlemzyFwIP3OEKeEZf1iiQZmy5fMVWmmaaQ170AFK+fu+a4OA5CNBzHRH/x0H7A&#10;boEOr1vrgJ8FZa4gTHPmsIEAIPIJiIrr3AB3cFjfiDzFAHANZd/Xjx9mLYbwOLxfhxDhXj97mKlt&#10;D6zjCsz4ozSoR7SKwOJlgURq2TSMhJtd3AdXavtS6gUJG93L2nt8xwYlUAy+CQC4df40spcNSF4O&#10;O6VOx/fvdVbeTatWOGSHTX5JAN+Nv4DN1lub/swqZxOerbc27blA0NXvEY/tLZWv7+kjx5Xjqy/1&#10;OQEHWfD3FoPp7Q74TfMtp/HupTUcHWBvjvtDEeIOJKNuXOHcOte6oRK59d2kuOhOq1pK5RvmQYcG&#10;ACH3Pqa9RIDvanh1JTL13WQtvs39L75ZoE62rqejBCCcQHhsdrbLy5ZrXM8uGoMOcCO3t9GEC6zA&#10;arYdMuLwyEE6R6HRFsrMlywhz4/pb3u/QZqFwX9hYLB2DxqgyWQOLunbXXNYWWf16KTJBBKshLBY&#10;NbKb1o/pBZCO1OxhIyA7+mshcpt5UfTL1OMHNIC2alwfrZg2WFN6tVF7n/Ja2K2luvujRXXLqpGN&#10;gtWZW1+/YIz7tf34QQ6JwXT8VeZMzuT3FWtsBkTLmVh3DezskYmOansYCGaEwc1gbW8InfPg7KjI&#10;fc/Ar27WvyY+3i84Y3Zn/Q1jCGgK8EUwGIQBdE1Yh5sBfu3y5FdXgK47b+uKLrBzwVzqBgh2RRLT&#10;mde3oXu7KbdCI0gaEmFX25w5PBfGlpqdASMdOsO8VUqr4xx6ftcOVcvN/dRq70BF7OhF41oz1Vzc&#10;VH7k+QWS3BIEmIVTatRobLiyVsyhdFnTKXulvKo3LEphaAD7bR6idnPbybOHt/y4+XWB6GiP7G3c&#10;mnEqE1BG6Zrz06i8rx/f6KWUlXU0B4GlubnH5WKdzMMo6sYEmI9v+nwAjRtjqZuxq9z98gN+eaCz&#10;8wGGudD4uF42L24Bk6fwucpW8GXi47gJCBaGGClZ0fR56PoA1nIAmS9awha8T0+OoN1Zs5syWQUw&#10;2ZVjvS1pbBDiZ28o8QYhTdSiZTvVAwjdSY51rdrFLPyAh02FhVi7i/M5ijFl5mX6zM0qnLcI5A3p&#10;0LUD6mgwLFsfRNxrR0U5ur99JLms6BOs+d1ItGlTR21q8uehoKUgk2MOi8RnAswGVZ/F7HNMqLms&#10;zImvQQUm1zL8kEjFdvYeAHxEmOhjvL0PuMHZ2msdH28IPfhAs5pZ4FLp47UI+mQmvmsEDXwPYN4g&#10;wODSiYP6YPl6p05BcNxhanwCKwyYIpt54FQ/vsAKdgwpDbl+BKO+Q0d460aKXnFjfAjIvgRsX5H+&#10;HI+m8Cngd+74QfRiG1mDj3K3o9cW69zaWXzzofs6snGVZgztr32sxtuXLNRlJDXHWI9Xc1g/CWO8&#10;EuLiEqJkSxixcM2L2K6Woxk7snUV0pWtTqR6m+YtlJdVJifH8l4EgO7dvlZnDm7VWuLY75w7oWNb&#10;1rLmroLNvgDpQb8td7+4Y4cdnd8tQG0v018qYGZi58dMcWa3M4eH3fKM5bWHAZ5NfgaEFnBgwGcT&#10;n/3aVmIDxQs8bvHDIZEbZl6O8unI9cv0eWZVILF4oGc5TSpXWJMrltG4smXVk2/GYRzbB/BNPYxO&#10;22PN6zvT343WdVhvawJ+QXrQnhj7lnV0iz4Pm/ji0JHFc/tLbBvsgF9Si2Dufg10AInMdjo49vbs&#10;AZlBZy8p0TMGc88b0UermMg2j6A3liTosdRKnhs7VscWk+QCSbJsFiVGM2dqN2B2jLir/dzzNgzs&#10;g2/Xuj2Gai0hBbN6d9NoUmamIN9YMLQLJMgYzRo5Ugt43/VEYK1h1e1QprCiEG4vH9uXcIO+Ggfg&#10;TmkVRvFWa/UJ8FLHKuXUo4aPwssU0SBAMKpeDWXJ9CUAl0mfZ86MsNnAD5cHAJiVKc3WXgM8e87O&#10;quqsvnydMlmAKVKa3FkzqSyToD9fw2DALoS31wP86mbKoVDAMJx62aZU0IZly6sI9IAGfM25JXYC&#10;/LoDcn3YAnujCexVMJ96c37oiZawNytyNH087Tl3daS4rB0dPk2xJgYxvLgzzORhg8zAx6WjetOv&#10;fag6rxquyLV96PgdpDYHh9HWRinSrLryjmUgWtRUtQg4bTizGe6OxspQMqP+kfufylw+p4JHRClg&#10;PLH31FgGjaovjz5kDkZ7q+Yg6jlmUplJj/BX2b5SuhKAUBClI7Uat6QRjbQWpqV8kAZukAY5zUJm&#10;zgwejs0NYsFKyQsBAkUAnBKAVEH+0Hlhdyx+yh4OMHHrK8nNzcuLTk93L5Un7cHDC1qbgMVyJG6U&#10;BuTKcF/0BURaogTvh/WtB2tvIz531bIVVKmyp0oRxV2SZvpirLy25pYBKA346tYLdcAwuC75XoB2&#10;GYzs9j4GgMUB2LJl8SDz/rn4c+UrjsOkYFnVAvy6U0DUoVGgNk3vrgfH5yvt2DztmdlVC/oTodMy&#10;RE2Rs1RBi2S6wpykSeckCSQH4Y05YI4z5y5KaAI3Cj6vBz7lHPzP37f3sH76hbRj2tQeUSpkkVYG&#10;ejYB/kzSsjHBv1oSChKVJ6xprwkpOIOz4+V9VlbY1GPcxd6RpJyKLOUZ5MbbtzhFyOGz255VP36L&#10;E+MgzoI3CKRtzTXwuwPR8YJmN5swnz564Uhq4i/iIWWSSoSg2LeNwm2qH7cjKzlCP+1udHbLp43V&#10;We5yC7BHbeQet33JAl0G6K5ARljhz/m9O7UOf+lRghV2r1wKmM2CRDms5TgGDgN+p2BxYyndbhTS&#10;GK1YfuVgmhoLC7l1w1Ji6PnY+RSFH9qti4h2d65ahLwmDtCkPnLXNqx1F2Ghd+E/vq595NQZ0WHg&#10;5zC9gN49fm2A95AboDG6BnL2sEQYs7OZzs8mPgNIq9KM/ysIIRlS6C75fvkJLEiHsDnTZ+kViCRp&#10;Ro0qmoytbWwx+mDKVVBvCLTeTCgDWct6s8qtD/TFsxupeCa7G1EBuutMgIGKB/CuNa2h+OY1dRkn&#10;zzXufNf5gZhEtNstgPESxMiF7k21qUkdzW1QV3uIy981b5bms7KuQYKyD6Z3E+C3qW8XzWoQpJ3d&#10;0eDxdVwJ+bMc4mINvtwNaPJ24MA4NJcAU0qUNqLJW8Xqu3gMhAZ3vznD+2oV6dPbSHhezcfNIVHG&#10;fmDF9Gmv5YO6a0RosIaH1df8kX01b8xATejURhOiItSvTjWNb96I9ReCo2EdDWoaqlGEHAR4VlD6&#10;rz9XJu54X2ThlgeQpWeqymBkBkBlYOe69xn4GQga+GWEIMwK6WHgVxrArAZA1gH86gGYBn71WIEb&#10;A17N6dtuiZY2kpcjYb0j+aHYiumvC0RIDya7vnQD97cHQNgXwOvFhNgHkrInlbVdMudV92wF1YWK&#10;2pZ0+oQwRPmimywJThRF/pKf2tycXqXVbFp3RRJI0pLVt9W+QWq5u59qr2ilyoCf79LmFJe3VlPK&#10;1+oOrKcsJTLRV/yFspXPraChRPCR21eLwrLqo+qpPDmAvoPrqNXszuo1p7+KeZVQun+mU7rcyEMy&#10;g8BVajZSncYdkLf4M6nB4kIeGPhZdl8eNHv5LNyAtbQYgFcWwKxMW1NlDwANhtiAqRzPFSt64dvz&#10;lC/K7aqougP8qqm6n7/8vf3kh4+vghfJLKy+JWGNy3BHtCmvFcVIfdDudQFQ6zNR+pHF5kEcdzmU&#10;38XKmWEaSxuTp5Ep9nARH94+1QDBhmrUGGdK3QaqURM6G6AtaTpEVOa5ixVjZbew0xKqHUgvaKso&#10;tSVDbO7wNko8OE+ppxZrF3T61F6R6lQ/UE2IAa/m44mGkBUetiovTGEu/uflyUv/MHfJzKwABc17&#10;jOwnA6GZMbNi9ctvfzpMroGfrbk29RnZ8cN3P6MD/EUfv/9F95kIE66SzEz+3k0y9m4Sa/8t1rJr&#10;aOceIWt5A8lhvRcvCSp98/4j6cppzuT3MzWZZyELUm0q5L73ykTUJEI74MfaZ7/XN6/pxcVKl3on&#10;CYC9o/076Jyl5NuIht2sl4eQqiwD/A5R17htyVy+aYZqPxKLMzu3OgTHespyzu3ZwQEdWQZWLAPA&#10;TcgwbmBT28i96vhOtHqH92gBE2RAQCDC13zKid9z3tyZJLQsgbzYSvcE6+7WdUh4jjHxLcDTe5p7&#10;32GAc4Meweaeg1hJQpx9YMc2x9WxjwnQAlVv4zCxtdc6PFwTnj2fQWjthKPyNnN3PCZx+jz2OgNH&#10;u/0dZ4W+j7XuycO73GCLA35Mfv/4Qo2xsG2idGsibWMjCDOYwA/FoZxsOmbMSf9zEXVn9ZsJsXcV&#10;D+9liIwEWttSWtbk1ldD1zl5XAf4EgC9C+H+utysuuJa1tJ1A0Fef4Eb4QnIkf34g2PpzdhEXeVK&#10;LGSrRo/Q8hEAFkkri/t0QULV2+nq3QmY7ZqL3Q0AtDDSNZOnaMm0CZQUjdI6Qjy3x07WxlnjkLKQ&#10;ZDysN9q8oZQvDYfkGKmt00ZpGXWXk4cPo70tWjEDOzmxVVM6t+E+OICa2YGaTCT+hPbtNaFFc7Wr&#10;6qkYWN+x3Pu6E2IQHRaiDqF1VcwSmLnbpTdPL2yuFRZlgsDLCPhlAqRs6rN11wDQNf1Zt6+tvVmZ&#10;vAz8SmQiOAKQrAPZUZePqcuabMRHI374R2QF9LLkU7PMTHxo/ppnzaF2/D7dAL+ePPrnK6BBdG0P&#10;BFv6ETfWi8DZXrmLKJrE7U6Z8qgn4BcNELYha7EREXY1+L735ObvSfR9JeKwCqBl9OlSXy2W9VbY&#10;qm5qsXOAWm7vp7CN0QBfC3kuIto+tgX+3zaqSSJTlkIQUPm+Vp5Kbqo7jLeh5w2aQnbfiGAV7+4D&#10;CDZU9NIBCunexBFHZ4QkS1eoqMVEIT/hzlXJK1DNW0ZzYwthyqKRnaDR0gQVlGHVKwUJUhaFtifd&#10;uJXJ8K/iSWGJp5d8qnirKhNYQLXqqlWzpoJqVFdQdX/V8vdTDT8f51HNBzCEKfQCFP1YY335S/ri&#10;66vH52pHQsyQEh7qDSHSEBGkvwe9oLze3dNywKwdykCV7DDSOtwrVQbgPr1seYMVAOLKAKivV1U1&#10;qt9YEaROh3KPC6xTD98gXkIANhd9wbVq1lKX9u3Uju6DTs3qoX0qr7DAiqrlUVjlCmaTOwGqTerW&#10;V40A/MimLzQ5jdnmkOS45TPSBcab1b40f75C3ByzZc2roUPHImMh2YXAgef0bLwh3eUNAPgNUVff&#10;MPW95WWTvbx/+QEnQ5wTdPoU0Dpz+LTeWfLzzRScFdRYPrH3ef8JzBBNW2Obdff+CngmXL6OU4RJ&#10;yBwkNLtZbeUbwM8Ky98AhuYusda3O7gy3jx9pMNIZ+K5vxnTamB2ZtcWrcBDuo0b1OH1K9DjDXbK&#10;fQ5tXMl6elE7kaMc5i53jBy5PSuX69zOHdyo5ukqvbebVizg9reJQIJjWopWL8C/urLg9czPKrOa&#10;ifIQALp7wxqdIK14B5/7BkEGu5jqLlpqC4zs7g0UADHxnefmd4MJ8DghpnbzO3P4EEk3Z5VCaflN&#10;iJc7N5PoEElEHoQfmnvoOdjwNH5gPMTWd4OvT1pqGh5g3g+yx1jwU0dPM03TPMd6HIJ31djn9JAw&#10;ddCnnYL5XONZQuMp3xnN1D6eH1TdWMt6MHV0w5o1uHAu5+53nfU2McxPN5pWBfj8nSnwZlQN3WpR&#10;S1fCqiqOh018Cay/1wHIa60BwFY1dYjb36JmDbQe+cmRRbFaO3oYK2Z9LUbqso1peEl0Z+0ldmoD&#10;QuNVANX2GdO0nCrLRQial08dr/XIU6ajwZvIx2zAeraOj4/lFrt2GoktTIabZ07URlbeFcha5qLr&#10;m9avs+YOjSYCv62GtUWTSoJz7Mgh3K67alqXjhoWQYoz98OR6AD7hDcgwSVYrcMayJsMv/Tp6e5g&#10;Dc3AIyOTXmYmt8wWY//Xvc9A73+EB0CYAw1fRr6GGfJDeNBXnQXiozBBB358TF0Arz4aypBM2dQE&#10;+Vckk2AzSJIIniMAxeZMlZEZs6gDEpju3Ah7MwkOAAgHsxYPYTocxJTYDw3gALS+fQDBaACzD5Kx&#10;fvx/6e6GNIYTUzDntGJ8bDEI1gpV/VW4Cp0/fqUUMacLHR6tVH9jH4Vt6OWUF1Vd0kK+1t0b01QR&#10;c0l5pnI3S37+vm7plcMzj+oOjyABOly1p4XJc3h1VRpUVc05dfWY2Vdu5Qrp8wxfO1+LdEUBv6Kw&#10;rWXLkrBK6kqlSv6KaNpOLVp0UlCtBvJHlOyOd9cH0PLzBbSY5CpUoB/UqzLtbr48sKb5+6p6NT9V&#10;A/Cq+3kDeOzXvM4e/oiDfYkYqspfxiZCX5wcfoCfH4GGdSg1aoe+Zxhrdu+iFdSoQmWyBP0AVH8+&#10;P+GH3r7ypIylCg9vwNOevbwAXV6uDAhWZkyuxD/wyjwqwlKXY0L0JmAhMKiuQsIBwjCYoMaN1Z5k&#10;i749eyq6Ywe1iQhVsxCq9NyLE331OUd8fprVruOsdd7e1QE37prcISwSvwDpMvnNM8y6lx9a38DP&#10;kz9XWX4gRES0pa/2tr5DyvL23bd6ToTUtyS9WNzVL6y73wKCD9H//fCOQAJcH7euJel7Xo6DoLib&#10;QLct7o9bcUkOiP3EpPj6+TvWZYrAAT8TTf/04Ren0PziKUgAANLsc2ajc3X6OoDI60xYfQenyLev&#10;nus0q+wl7mxXjnL/o9T7OMzrjpULtZTJ5PzOzVpO5NFKbk3Ht69T8qXTOkyGnE2Jl2CJd68A/LjP&#10;bZgzm36Ng1qPYHkXEpYryGRWLFqo+nyNsmOId3PLq5jpU3GDnGA6XIo97rg2IO2Iw6p2+uBBneSe&#10;+Ih4rD0kEd8CBC2l5jpuFOsRuWZCZUTeV0i1eZySSqp0AtIeghiw/Vli9Fu+Brew8t2jlvP5w5e8&#10;jA7x3lOnxe7aBZwxvO7ccax5VHN+R5Zg/55otQC/L5j+fBA8n4TUOh9eUwu4jY0ieWQM9+DBEHVt&#10;kHh0pIeia66M2lLHW4ktITIaeyshvIoS8HDfiPRXYiT9vZSXX23ip0t0Pt+kzvIGYBjfMkBxzfx0&#10;LsJHB2F+F9GWNrdzOx2OjeExU+NbNlNMx3baSdLyRnR527nTbUOSMimikZbj+FhK+1osftzVkBh7&#10;WHXnNQtR/3KlNYf0l81jhvF23jZ5vFZNG8fEB8vLGr1y/FDN7t9FC4b00JKRvTWjN1KW7m0UO3wA&#10;8VcDmfLaqhttgr0bBCNtaaqBzUKZ+rhbI4sJrlmV6ZyAUn5QZf6Lzf06A/FUJB1lyAwQMr3Zs4Gf&#10;rbs5uOPa5JcTIMpkTK8bchjAzzL83AA/H0AsmAkxhNW5EZ+zCZ+nOatvFB9vwBfOGcTAL4qIsS68&#10;bx+mvoGwuMO4/Q3l+2Ywk97gXAU1ACAczNo7kEdfmOLefGxfXCS9CVDtxpbVFEdIZVbnwrhQyjK0&#10;FGPYyoJGMXBAY3XZPVKBK3uqwfpeqr+uk2qs76Aqi6mxnB+lprS3ebWvoq/yo7sslF6ZfXKr9shw&#10;1SX1JRDwKzfQW56DfNVxXjcFc7v9Z2bejxuolbin8/CgWAR/XeXK3OcqGvhhPOauFRhYX61adlQg&#10;fZvegFGtmnVUtWp1QC6Aqc3bAboaAejimPLsYS/XZOqrVb2qahggAno+ROoE1wpwfu1BCGJVwCuQ&#10;j6/OOlyNApR6TJAduf8NQZoSDUkRSriBP5OkD54/H+6FVQBCD6KuPKgmrFyZt/n7y4ffuzK/9iCw&#10;0ouJ0IsgRXtU4eHL1FjFnbtieQgTboZlsNQYUHZi6hs2sJ9G8hiEGXwoJTZREfVVKH8O1vSKahre&#10;TMHEclUhh8zAz0TU+TkHuBGVlTcP1jnG81z8Dy2N8DsYd0oddInl+EGxevUWCo1+1zvW1bfvvvsf&#10;+P1Ay9qP3//mxFt9w+T3BCnMpdOXnfQXY2rjztBb+/qjA24fWF1/pqntKXmAv/K5UvhGt1ueAeUd&#10;dH32TW/uEev0tY838PtAz68LEO31d5iEPn7zFpA5r9Owx8kkJh9gKttPRtyJnRu1BJ/paYBw95JY&#10;JwLdwO/aSVhYmGG7D95AhrIfJvgUq+lWXAwXYKO3rcOOxueIB7gWzZujkOC6aB6zcIKgb3naZCbM&#10;M7SNrXEAdx/r9rEDuxFdX9K+LZudLmNzdVzCLvcQuc4VyIt4wksdZweSnnNHjxOmALgRTPoUJ4uB&#10;n9VcPuN++hCdpP2d7WtgPzDs727axstnrjh/90s8nyJM4eWLx4rl7pbus3/oMzy3Zf/5T21H2Puw&#10;W6QOBPkQapBfw0kiGVGuJDKL7Nynsqojj6nliuhiVLCuMvklNvHSzXBPJQKA8Rjlr5LdeKWRjy6G&#10;eDnMr4HfNeLNLjf10Zlwb+3ndSuah6itezlNadeafEiy+CB/lvXrpZ3jx2jXhLHagpRlCUVIW2Fz&#10;t8DWrgPgVmONWzG0j7ZQYHSCZrnV3OoWtGyqJaSxTB/YFe1eZ1bZrpo0sJumI2GZPbQHYuYWGmP9&#10;HI2DmC451/TuoqnRnTS6XRv1adRQ7av5qBE5fYMpL3KmPk46bQkxLUNL3Rd0GluCi2u6c2QsgJZr&#10;zXW93kDPwM8BQZv86O39KjcBpkzOXwN+FoPlzjQXxETWAJBryA+/cD5vM0iP5gBiBJ83HFBsxutb&#10;oo3t7IAfEiM+p4HfEJOF/QV+/UlaGsCv+wKIPQDPHgine8Mq9wVwu5MU3QkrXATTui/i6yJf0xFM&#10;h7cbt8DSWNU6bhyuTkdmKerweNXa0k0B26LlQZKzR0wTp9CoQkcvpXPjhlfyK2WpXVDVxzSh85dE&#10;50khKtaTIGIEzp3ndlcBNr1/EuqaHgufJdekq1LFl296HyYqb+fhDeA4L7N2VvOroTYt2qtbp+6q&#10;jU7J37cqz7VUq0YA4EiDEi3s1atVdR6BqP5rB9VSbQAwEAC0Ry2mQXs2IAxgGqwLENatzseyIgcC&#10;mCEYnqPp9hjKTTEatjmkXHnWXg9CE31UFf+vH6uxj02MECXevG8AgFseoXW5MiUBRw9nmqwGuNnD&#10;D5D0pq7Pj/czYCwPeVGeCbVc2dJqgeizY8soGumaq2PrFurGT+7emL8Hk3zbgwDKljDJdYNDAVVf&#10;Vl3ufdDvBZDo5CMsIW8e/icQkJqF/9lZuXUE0k0QHt4GX2cZDR8+2Zn0PuDieM+k96OBHgD2DHmL&#10;6fuS4pOdsIOfWY9t+rOXrX83wVJaIEee8M1uGsAfuQ0+hBT5jYnRAM8muo9kA968SrwVa62BqAGe&#10;fewbbor2NgMHW6nt5WQqK9+TxmIEwnFy8iz95fgO1lIEy6cwfW+cP1N7li3QBUBq4fgR2ruGSe34&#10;AYTVABhavNs4Jw6y/h6m+HvP2lUA2k5y99ZpL5Y2CyGdw6QXFFBTGQkRqFzZXYuwqcXjMT6FfOUI&#10;7pBLBCzsgWm2gAQDv4QLBJTi5z2+dw9MdhLT3mkHmE8xYSbjTz59iDY5hN+29t5F4pPC6vvYJsAE&#10;0qv5ulx1GGzyAfl62Q8IE3lfORvnPF/n63gC8EtLS9Ua/K/piGf/HJdHiX+k09r6AXpPM1oSAt/1&#10;XiWZ/jLwgzWHBpHw0hLCoy06t/5MNbsaVOPuV0sJYd5KDvdC3+eja+G+iiPM4kojb2fyu8Hb45kE&#10;LxFyYeB3Hs/3vnBSvrkrhkG0tGGbOU1k10KmzzUkqGwdN0preV7aq5umNCJKqro36S49tLRPtBaR&#10;tbeEwqQhZGWugYzY3KW9Ng7soRHtw2hKbKXeEdwqYXSnA3qzR/XGqUFIaadmau9LilDtqpqHq2Nm&#10;x9Ya2OT/a+wtoKs6tG/v9t4K7lq0LVqkuEsSIEoc4sTdA8GCuxeo0FsXWupGWyju7u7uLsWq6/vN&#10;Hc59/b8xvvceY+yxT06OJZzMM9eac83lZ0PC+lu2v69FdsAehrgykNj6FD93S0Vp9nfvYhXobZYE&#10;kJ6lRHUxvX+amQV4Ejv+KXg4oEgJWwpAKlkV5qcpDwCpAspwI8CoO2zOE9O4LwAntueAX1nKXQEg&#10;bDCYD0UxvwTK3QyU3zzAchDnQUx8FEIcHOYH+OXC/rIRSFKwy6TxQZRVtSxAqQMQRLDKxF4WQp+9&#10;WZmq9twz9B9LE5vfuYG1Ioqqx+vp5rGgwMJWT7CApSOtI74/7wUZFvdtoQW/GmdNo4mpIqjEbRxi&#10;z+R+1hUvYCsWGDUr6MzCIjQBMktL1ilLuEMpSnrKf44nOnagFOXoiMdNZazYW1ext65drDvLizrD&#10;+vp6+RHtlAyIhNLTg8kBdu5uPRywE+iJ9QkIe/A9D87u3QBJBAQxPh1defyuHdkl2rW99eG+vbp1&#10;piRuZ94tX7JUAK8Qk3I6SmoAgOXG0HfPDp3NDUGjK327zrjp9RhdnMcAlFmb1xa2putVVvfsSrnN&#10;G6Ebjy+A7cLGqtYwzhatAD9GaNrxJk2MibBU0i0kegxgKXVkKPsNYH4DYYAJsTGWmswQdVKmBQWH&#10;W8+eXrDLHjCcFk7QalXisSqyVlNjbWXLVuP7vhYSEosB+2Xz9upvp+jVCfCuodRK4HhA1t8hFhCd&#10;P3fFATExvhuEnaqU3cQ+X5XBzq4P+n7y7N28dpfF4Q95nPP2xx/mML+rsDkxPzEfMTsxIZ1vY58R&#10;49P3VPaKCQoQ91EyXkBEuUA01Up6bEcQUlYhNPzIMpwfmTT46eO37YNpE2zT91/ae2TJvU1vaf2i&#10;7+wIS8EFelspXdcSQfWdRA9U6IX4/HR8Qbq0klemT5rI/2l3wK8U/9dd7SP2UQj8NpMI8wOAeWj3&#10;Vvv5268c8FuHSCPGd4LSdykLigR+u7C6KCtwrfaUIHSswqN3kXj8PYS27qHfd4Rxu8sYwHdtJvUG&#10;n6Q+AHQoLEJngZ5UbbFAjRCu1Qjfvp3288/f27/wo/37mWesMeD3Xu8udiU3xq5yHCLB5UeP1jax&#10;fkUrepF+3wtMHZQrZQllS9iEJnVsaYg7/b3Otgu2t47g2vWE1Yr1qexd59PWtgZ2sXWA4UrY4Wr/&#10;1raSVO9v+naytwN7Wzg94mT+XpbNnmkzKXnn0OubB/ubxypMlbLfofy+Hxdl75DAPDU2yqaxLe4D&#10;enj5ndvbSPri8yhb5zExMq0o0yYNYaVlVoLNzU3B9Jxrc4dlInIk2oz0KBsN0KZhYZkY4mtFAd42&#10;MSGWxPVowLKv5WK7GRwTSvpQL4f1Kbr+5Yb1i3t9gFtJ+fdgZq6+nkvZdVlc/nl9SY1x0tcribpb&#10;Gsb3FNNNT9M2KAvg1UUtbo/ZuQ/lqR9sKQgwDAW8wunbRWB4DuW+Ar/+zFiL+WUSdpCPybmQc6FT&#10;9iJ8AIAFAF8B3r4CRJB0gDYNO00mK0UHVS5jwwC/QnaEDMRREYl9qSPA1KRcLStbooLVY2Kn+3DE&#10;C6Lte32QawmrZ1jm9tctZ+frlrpmkqX+MsoyfxppqZ8XWdQHA82f5JZerK/sONHfmgxkW1wS1rmY&#10;NlbXo6GVro3dByGnNEEYpfgZn3DriRrbCUGCmcKuUGld1tEB5dMDc3FPRs7aU052p0yNYplKKv8B&#10;oYEEBsLcBIC9erkDgm6AXzETdMAP8HQH4MT8dBZIuQFSHl14TJ7Ho0sHWGBHC+nUyjKbN7NhqL8Z&#10;DZtYf0ra3l3YPk9p7Nmlu/VAIRZwugGmPXjjCOC6dwKkAbhuvMYeXdpxHeyvPb1Cjm5squrMuVWr&#10;ZggjzegdNHAAM5lon1QAMIn+THz/AIvHNDqgv7dlElUeTg+wr6en+SGY9OzpSWnvhrE6yPx8kdI9&#10;oM+IPy+SQlEGhepfT5bhd+Rl/n6R9lKTjsRxvWTffPuzPXz0l9PnEwO8c5cYeHL79rNc/Nfr9xz2&#10;Jvaiyzs37UL4YOcvUxqnsMZcBbh+5fa/ahcwbPHPvwz2dgSwvOEwOjGf+zcfOI8hANBjOCAI+AkE&#10;Bao3KZ+PoxafZmfGnRs3KA9XsfScUTBi0xdid/nqvddtHQkj79JwX0npuwjT8yv4y5Z/85mjxi5F&#10;JFlD6bqbUbfvv5hva5b9ZN8AmItgjJ9gfVlDussEVjG6wdhLMs7l7e1lX9ErVM9vB0uGfsTCcmjP&#10;Nmcjm/p7O4meX7N4EQZsvIcA8UHAbj+zwtthl+r97UL5FfM7sf8QoLgFYeOQE/N/68p1fj87YXyn&#10;ixkekWACvz30/fSzijmr96cPhw2k4+xnGmUP43hVatdy+n4t//0vW+DtZmcYRbueHW63cyLsOpMC&#10;28I9bU7TWiw0goXUrmYJ5UpacoUS9k63l21dSC/b6NsRxtfWNpLavcGvrQN+G/zaAYT0+Xzb2BJW&#10;ly73am6/cPzg38U+DPW1/kwnFHqgAM+Yav/JIok5Otw+GTnMvpg42r5innchSSufsRj9R3b3LsDm&#10;8hYm8fn0/D5nDO6djGz7ePgwPoTG2quvjGE0Lpv532x7LTHOXiW95a3BmTaXFZvTsOTkdmtl4Ziz&#10;B2NnmQJjnExG4CAqlywEjtzYUMsM90PZdbPEQA/z797OasBuS1OCloBllQJgysLSBHr/NDKL8f1T&#10;6HB9LVCULaYswtDTzEj/uzqmZ4CoKv2xZoBeb8Dwv+AH84ukCoqWzYUy+P8P/AZT5jqCB8CXB3mQ&#10;+pvP9FQaC+ZTmRnOpOQtrFTeiojJH8pccSHiZCzA5Iklp1tForFQhJthePYt6IuwkWCR84fZsE3v&#10;2Mhd79vofe/bwM2zbeCGaZa/aqINXjXDUn4YZTFfD7G4b4aY55wIa5xDUlQ8KzLCSJXvzX7vOppr&#10;5ncEqGsp0xN93LvSl+tsvXp2Mm8yy3q7daG/050GNxMPlDoeXVldCRj16g4YsRTZC4UtIyXJkkmr&#10;9WdRstPv4+jRo6vDGntR2noAeCp3BXxigD1hex7dAbWubc23R2cL9PawbiRv+LBcJYPeXCH2kmQU&#10;nzCAzZP7eMIyvFh+4skfnLc7gYW9KKcFpgCgc8AEuzls72Vek0rql61jm5e43Irvq0xGlYb9vdy8&#10;qXly/wTGsZKjworBjw33cTSdY8nnG8LO1gF8ggb26W2ebr2sY6dujp2lCjS9OubmFzF8d+rEomNP&#10;GC99vrYd3Mw3INK69fS3NqTR/vsp/gMzCwCvR6Q7E23PJrVzML5rmJ+38IcscBJDUxl399qvTu9P&#10;f9DX2PR2ARD7FT/gbwDnzZtMiwB+f7Af9xCgeYse4g3KYTHER3d/AyC09e0QwgjqMsrwHdiilOSb&#10;9BmvUQ5f4L6HCE24e4vYLErJXRuYFV6/0Ulo+RzVdj1l7Cc0579H6d3I5Xkoil+/M48UmQ22hr7f&#10;UuLYj+3daT/izVu2+AdsKfNtGT28TwnwXI46O5wdE13bd7ZnnyphIcz1/vjd1wDbj8wWr7EfKI0P&#10;4O1bt2wx0VcrnH7fih8XOsxPkx3bAMjDmJnXMcYnf99WStZfvvvhv4LHMaZetBVOS9EPswBqN/H/&#10;N1G9N68lXAFF3BnpQynX9dtoF5ykHF5LzuFBor/2A94t2rRx5mu7keyyODzAiaS6kBxod7L62z2i&#10;z6/lRNv+2CD7qEMTm9gQVsIkREzppyyPcusnX0zNIb1hgB0BPwBQoOfbDvCj7+fbwVZRAi/t28qW&#10;A4DLfFvZT3272ae8XzJxIKSjfs9i/Gw0hEA7O/5DP/krklk0mvYNiu/koCCbGR1nn0+bam8gNM2D&#10;EX7EQqTPx0+wbxk9fIPcvblzJ9rIgjSbRmZfGu2E/vQp5zDRMZatcoMDWacAwE1GwR2Fx28m29rG&#10;JA+wlGBfy44OsXRm8hNCPC0Rdpja3898MDhXgQWXUn+vAsuIACZXuesCQBf7c8bbHpe+LpuLen/l&#10;EAHKAXrPAHpPOgvMq7D2srzVgRF2hZl5Alj+WFrCAL8YHA8DANkw+nchlLxhDvOjdMUSlk/JK+Y3&#10;BBFlMGxvEIkveYgc+fQVs3neJJbLp9JDzOLxCgG7oTzXYMSPQl5DAs/nW+IZJkDqWUJ7d2tXh7zA&#10;vm0smMT5qMlMxKxjcunwdzbzwAIbte1Ny1s52QatmWaDlk+z1IVjLP7b4ZaAQBI0L8maZXW2Fgmd&#10;rG1kN2vS62XUYNZxMuFSTouaAPgngrw8rB/epSAAKdibsTIWnwSwVDgYJcnXzc16wcTcKIfdADCJ&#10;F30AE1lZgv28sY9E0xPsZ725rpvKT5ijO2DXCyB09fxUigoEe1EaB8MS+3v2sp4d6eu1aWK+rVvA&#10;/NpaIX7CFJqbYbBCX0DXBybp7+Zuvj17WJBXHwsguNKTckuHO2WxO1vfu+MD7NG+Fa+PUprYHs/u&#10;nZxzf34WN9iiR6dO1okeoCeleGJEuKWh+KZER1lseDCzqcEWHkQpwRs2HrUsBPBTud2Xn6kTP2sN&#10;5PdqGGMVw1WyTHV78qkK1qazh+UWjbMe/v3sJfYSdPOkr+AWaGFhsXjvLjkM7s7te3jW2PGAert3&#10;FyNrsDj1+6RaquwVGKqhf4txN5XFd24/sAf3/2AdJAIGoMY+cIzMB/EI3iIs9RrjXfud72sz3FZs&#10;H1cBRB2Kz7/A/W+xs/eipkmw1hxikuQhYQuHAcwtK4mD333Ulnz9o32HYrvoi4+Zhf2AxJWxxFp9&#10;yx6IqfYmvrNNsLpdREQto3d3knSZVTC2Rd99h6K62H7Q8uwFn9tXn35puRl5WIraWgkmKRJiBtia&#10;5STIwAwPbFtjP332ASGr65jrXeHM7mp6Q+EF8vRtpc8nT99JIrQ2L2ecjXitnewK/gVF+PTRIywy&#10;2sVc7zHn0MTMDX6O9eu2ODah/STb7OL7hxTbjzH8IGGua1dvdHyO6wDG3Xxv3/7dfDB52TOAXyBv&#10;6HXx/e1oNEGlKSF2IzvSbmRG2O3saLvDcSEj3FYEEljblr2+NctaHBFI40h4XkIZuzSgE2VtB1tL&#10;9NkGb0peRtyWcXmRd2v7xb+VLUEUWez7Mkc3+zos1DII3o1BAOzXlSoBgW04U1IjYqJsbk6WfYa1&#10;5TOWGX0zYjS+v6E2OzvTimB0r9NrfRUxZDZ95lfl18MOM3YUpXBqpBNKMJ49u4MhHa9kx9PH87FE&#10;dlu8hwdwJMblVEbWJrNQvYD9I5nhviwrp8/HOZ4+XzIG5zCyJmvhbyzJgqIy9NvK0GvTTLrKXokd&#10;rv7eP03NEjlckx0uz59SXpxlRoCYK+rK2fdBr68ubKwjY4LegFMkpW4cfbkB5ShTy9ekn1rBolDU&#10;Ewk9zYIh5nEMwb83GCAdDMgM5P8mn7JZ6m42j5dIBqMEj3yCD3IBwHxAdiD3GcztsgBCfxK6AzFc&#10;Z6ExBCKc9IYddq5Rxto2q2bdEKN6J+HYmJJuUfMGWeI7Qyxn/kgr+HS8pbxXZPHvDLMBbxZa0PgE&#10;68Qa3o4h7AyhcqyDJ7Q8ToWyjNnp0OrOJ/rjOerbq4f1YxhaQCjwC/R0szC2v4dS4viy/EQRRt70&#10;9wRqAj9f0mh9uN4XMIvEO5eRmmRxlJZenh547mBLCBS6rcCyuOSlh4jfrwcChbd6fpSrvbq2MZ8W&#10;L1kGEx5FzwOCzOhGtGtnfXl8P0DXi56jD/cX+HlTUrux7UklsUcnRJQONDexvHgTWODj1pXX18V8&#10;3buZF6yyd1eej36Mbt+a6CEfADSJ4Mt0FF+BX2JUP4uDIQR59bQxg3Isa0CERfj04mftbRHhIRaK&#10;d6o7zLMuozYV9emJkVMjVIXDR9vAEWOtLr5Cr2DScbv0cXyQcbEp/LEiPGBzuYtquwumcl67Oihd&#10;VaqJ8UmcUAn78PYj/ujP2O0bvwJutx3A/P03c8DvEnPAv//2NwzuMJMhD+gj/mpb2Mur6x8++APD&#10;L6IA5bKA7iLGal1/hx7jOewhv9IzPMoKS63UvEgfcfvabcwLs29j4VJbDJv7/pP3scD8YPMotRZ9&#10;hjfv8w/slTHsM6XkPUyyyirY3XHGy1SSLiHnbzulq8BPKyg/+/gzlHJCIxGlnmaGNjs903ZTbv7I&#10;1MihHeuYAPncDjKlsZv7rCD89DSZf8ruOwTb036QLai8J+npbaYc307E1j4WIy1nAdFJymItRNrL&#10;qJp+hm3b9tD7/I0Jj30A3XG7cIHpFcSR48eP2xHA7wy7T1av0qRHMfhtIqHm2IkjlpOb75S9EWxq&#10;25ISbkciPQkoDaT0jbSraf3tpgAwg5Wj+TF2bXCcHYYJfte3Oxl//CESgTSxejlbBPgtCwIAYXxr&#10;YXsb8f8t82lpP/VuYkv6trRFQS/bQs4L/bvaZywIj4WlRfKBGe3nZ768v714v88j2GA2ySwfTCPG&#10;asZYew8W+DWJLh8RNy9v3rxhGJkH5tkcBJC3mNyYRXk7bnCajSd/bx6A+J/0FJgkAMcqyhGA+Dhy&#10;BKfB9gZDSkYwvTEpM9byEUiyQzAye/aw1IDe7OftQxXjx8hlfXu6xL+Z3lAiC70+enHlAT+BnUv0&#10;cM3xCghdEx0u9qeyWLcrhfetFMxN2X5OuKmAj0OBB5XLlmIGtxJAVMlCSpa1qFKwvwqktdDTE/hF&#10;Uh7Hc84E5LIBsEJSnwdyOR9AzKWszQHkcjFR5/C4ifQI01GW8xA5cmGZgwg+GIJ/dBhHPvcL5bEC&#10;eIyMlm2cmKwwhJRg5oP7MCfcqOzTVqnc01axQTX2gNex8o0wZDetanXaMGHWqp5VaVnbqhJ3X6Ye&#10;88nPV2a7I0yP11UVoC1P+V6e56+AgFOOvuQTAjsBXyipr2J+IT69YU9ezuW+YmDuMDABHeDn19ud&#10;0tgdZtbTgjz7cJ0bjLCj09uL4hMxieZvGODhArw+KMI6fLiPB2DoMEAUWzd6d26wtmCM0rnM9g6p&#10;1dSy5MZHBQ4A6Hwod70ATN8+Paw3qN2TXqBYn0CwF6W3QFDnwD7uDnAL9MRWu7cDeMkE6819u6L+&#10;dmdxix+vMTkqEvCLhf1F0/tjpV1/vENhAVaYFkvgQaSlIIDEBHgxsB9gAT5e5gfoN2M8qiI9k2ef&#10;KW1t6Hn++ONP5okXsAlWoKi4NGtANJf+6IYNHWn2tzl/nGIsOu9AtfztwZ9MapDzh7VFfTs17sUC&#10;HZEC4eIm7FDg9xel7hX2elylhNVC9MMkLT98iIJM+OkuhIzDGH7FCI8xQ7xHW9wola/A/nSIYeo5&#10;pTifhn1egyHeAwC3rdtKAOopAG8V/TWED3p5G5gl/uj1Wc4I2qZfvgMIx9kCkmAOMkmxZvHPmI6x&#10;1Ozda4vJ+VPaykr8ghtYfvQlzG/iuCnEtrfkd1He8kg1ObB3F2soF3Cf9bZ+8ULbg7qrpUrLfvzB&#10;iadfA3NUXL0y/OTtO8VExnp2f2wF/PYT07+GeebNCCCX2Ay3HdDTNIxAT2xYx+ZNO/h9XLcd3HYP&#10;O032sDpT7HrtGqU8n3J+v+t5rOOkQn/w/sdWiv+H9KYv2AESUQ4xi3sq3t+uZ0U4zO86jO9merjd&#10;Yp7zRn6YXRuSYJeGpdqhzChbFYj48EINm1GrjP3i3R6218FW+rbH5IzoQam71K2BrfSB8QW8bN8j&#10;enzOEp0P+vlaXCtGN2tUs8awoO5EwfVt3Zw0a6LkpxYx0jbCZrNacp76fGNGs0OG+Krpk+1jhb/m&#10;MZqWMMBex6D8IYbzV7C6jIztb6/Ty5uCG6EIV8LE5DgiqmJtkrL6uDwZ4WRGYiTXRVpeZF/itJpb&#10;BCbmVM+eFkKryr1zW/ZzlKacI7EF5ldCW9jU53scV+UKMNBZDM9lbdFlFxN0ncsDCgI/TYP8D+YH&#10;oJZHRW4IYHXB++cDePWj9I1gyiOC0jecXmE4pe8AyuNkACaFy7mwPDG6PEAvB8DMdlgfggglcQKG&#10;6GReawZ+xCyOAn6XAsDBHLmwv/48fgCev9wWbXnMmpaI0BgHMEcAWL1hp/IDNlYsFruZG7BzqMVL&#10;DQhFZXtcQ8JS+Loq5X/lMqWtNv8/dXnemvxMVQDTSpT1VfgZK8EmK2Jde0KgV1zmFgOfzmKAAb0Z&#10;+QL4/FCnfOj39YGJ9WBSozd9PS9EDe9u9AEBoM547jrzySfA60Yvzp/ZxxRAMI0GbhBlpBig+oSO&#10;/099P+7vQWnZndjqQHx/WZiqs55rYslMVkRSzvp17mJ+XbuTRRZgfVnO4gX7iw4OdsDPixJWwCdW&#10;5w/rFHDrNQsAdehrsUp3KcyAn9hhCECWQVmSn5piWQlx2F36cR2f2ix1zoqlHGY4PIrejx+zvf3p&#10;YfryWrtSUqtPWYeB7EZEoU8iHeXLzz63iOh4Vu51t+zc4ew2ZjKG5IptW3fDvH6DkVxygEqApD/o&#10;C5RntxAmZFr+496fDghKrb3JVMYtdn/cgSXev/eH/Y3IoZj7a/T5HrEn98SJE/bnn3/CHtnLS8SV&#10;ykExohuUyluItb95g61x2hxH30/XXcdic/XGbTujUASM1o/u/4n1hWmIXZSVqKdrALGfSXtZwTzv&#10;km+/sHdemYLSS4gBNpE5E8eR3UeCCqrtfoDqHAvGV2gp0a7tto7xt9XE6i9ZtNSGDhnp5DCWeLaC&#10;ZWfnAUY7bdHCr7HyrLOtq9lLS7msZGmVuwK/tY/7e9rSpuiqk0qRZmnSZkJWtSd4M0xxMSxRAL+T&#10;16qyXr+/ffQ7Vebrd3qazL5jzD7vwsO4nWmQkycYCeTnF1M8xFL2nSjaB2GOa2GDdYm1GoIqemzg&#10;ADtGLt9pwO9yWr//gt8t7CQ3M4Lteqa/Xcnubxdhf1cGJdit4al2pSDG9tD3W+bW1pb27mw/ube1&#10;VZ5YXxA/1pAR94t7K/uOPuDHXu3sTWaDZ/L+COePLh0xcE5CBuVqmMWznGcaH6yfImp8Bgh+zjLz&#10;8b6BNt6bfTEjRzHZARMcNwpRZLi9lZxgb1GFfIP48S6zwROi+9lAWkLjQoLpG+bZG4NYhIQVZmJK&#10;vE1MirMZaQk2Kz3WitglnMve6DSPLpbHh34kY20BGJrr0hMrR7SWpjNKAjRibFpPWVrWLFiey8Ss&#10;y1Vo5VRllvafZbCr/+eUwACCa6evysL/HoBWOUCvFuDXTmsrAbNAQDYMNTeCfl4Y4BhBLzAGi00i&#10;l1NRhDNhi3kwvbzH5W6mbDCU5Bk8TwI2nDTYYCZldCa2mhz6ifkAYD4sMJfYtH6Uxf4INzmMyyag&#10;+maWrWmZ9BjjmNYJAmw78LM15LXWJwTheQJHmjIy+yLjrI2I3dPukDo8Vz0mWuoD8PU4avGzVME8&#10;XQ5QLgehEfCVAwSfEHioZBToCQjF+kJYdhysvZ/03fwAPl8Ob4BHLMrFujxQYrs8tqZ4wci8KFd7&#10;9cQmQ79NQBiCFykRI2gysr7YYBfEjHaAkoc8gjDFrggWfgBMWlcPy2TR0YDmrSwIMA2mvxfhi5GU&#10;GcXQAA8L9cNsHRDggFhfD5gnzxXsBVOFoUUE+lkkvbtI4rpjQgOcc3/mGz3VX+Q2/Xgc9ftykhKt&#10;ED/fwPR0JjtIbuE/pTF2hcggfx6D+cG+PA/zvWGAXwhltic9zXaYsrvRg8zkTfgBeXc52eTZMecc&#10;FZtrKenDHBN0Mv7HP37/G8Cinweg7aZBf4ltbqeIptpN6vKjO785Bl2ptDI7y5ZyB+BS8IEA7SHs&#10;UOB3llzA20yK3L/3CLA7bH///Tcb3whJZTH5aR5LZa7KYzG/4ypvAU4B4G2AViXzFQDxMofYn5jk&#10;EcpGqcYnYJ6rER2WE1O1CODbAqC9PXua0wNc8yPLh+hPrQKwNImxFWHiphYXCaTo1e0FAH/+6SdY&#10;1m7LzMpDAKpvzzxb3kaSMydGtpT8v/WrlrBXZJMto094GoBbBdAeo3zWjl5XYrOMzSfJG1wL29uP&#10;GLKV0lob2n5g3E0AfxRbkNicfhcCNkWF6eudLF/X72AvbHTr1h3O7fTzr6Hvd+w496FnuBN/4z6U&#10;dHfWL4wnledILtajOO3lCGQ5USisD+aXHmZXMD5fJan5Sgob29jdcZr53jMp3BZl+BT9wTMJQXaW&#10;snIxpeR0SshPe7aj39fRfu7Twd7u2trGtG9qA9sxK0zrJptJJzcG9YuwOZ2dz+a86e/g28u3KUSw&#10;jQsPszmZ6cTew7CTc62ofU9CTLG/TBpv7/O7/hQv4PBebpbRpCkJMEE2l15fZneqJgKCCz3c8ASm&#10;2zvkJo6PQqAD2Abz3p4BC5yJCDIIZTfZp7sldGtnGQR+xkMMurVvaU8hDpSiJ1aKCZYSAJMTS6Xd&#10;vPTlXGzPpe5K3HD5/FxiyH+jrbC6KNFZi4y00lKHC/y09Kg0jKwys8GNKX2781xegGEwABPmgB+s&#10;DMCLgpUlcZ1G3NL5OpvXoR5fNvfPhLWl8/wZiCDxsNAUwC+jBrchSCGb8jefsnagABAlvR8zxX6U&#10;qhkvw/woqzPKP2dZgF88oNcP8OwEgNWjD1mb+eHnUIhrwO4q87PXoGSuzeuvK+Dj+erCMmvzGqrB&#10;FCsS4loeQC7FZaek53aO4CHm52J9/r17OizKz707nyxchoX5c/bjCOjVy+mhecHCPOjPeXXpwnUe&#10;ABKqMEDmSW/QVeqqxJXYIbU1BraVzKdYNIwwkjeIT59e1kvPA8DGuONTYuJjAKCovls4WXEe9Owi&#10;/Lg+OgCW2ZXn7OkAmYQPgWAMn5L6OqZfIKAXiJqLIRSne0JEP6enlwropsXEWLh/X0uOjLTcpCSH&#10;+Q0S+LFDtDK9vF5ufcgN7IFnsJnFRYVw/wCLBQwD+WT3c+tm3dq2gHV2siRmKicyaN7b0wfwBlAj&#10;86x/ZK61bNXdfmHO9BG+viPM7J4+dcEpedW8vwO47YHR3ETVvch1mkx4cOuhw/oEiA9hfGJ9Dx/8&#10;5YCVAO4+YsWvdx/wR33M9O8kCc7nYXM36Q+KUQr8VBoLYIsZ3x2HZWp95mWY310WqR8mWut3wPgS&#10;QCt1+ByBqhvw6cmr9/M3XxIjtcwWEjjw1YcsyCYAYf6br9kCZnr3AH6btBXuPBYd9oGsBrBOHD9s&#10;i7Cq7GHyYuy4STCI2iyEqmxzX/0PkVIouWtXUL4uprdHicxipFOsyXQpuoqoV2rLERiiyt4zMMrV&#10;rL88gqiyHoX4LDuCf0Jl3sbs76+U7Du27XV+Hv3+JBjdQ+HejGp9kl0dYn+72WS3W+k4rO9cvnyN&#10;7UFA0b6P3QDkaRKto8h/nM2CouP5LCVPDLCz7OAtBj9KXkrfa6kCQFhfal/28wayv4PbJYXZscQQ&#10;O8HtjpLzuI3z6JYvWEqDWjaMnLxX3GBzPVrTdG+BENfcelNq9mKmPILJp06MN8Z28LKfhsyyFaNe&#10;tTfDMywE0S6UUA9/DP3ZfIh+gtixeNxk+2bcBJuVlWEfDS9igyB7OgC4N9jlW0BVEli3hoVTrke+&#10;UNdy8cDOYCXlKD68R9LjC2RBeCTL18dFBNpYBI5kH6qtls9bKEnjiQSXRge5s7qBnRylSrFzowK+&#10;PCwqMKcSMC2n9AVgXJMc6um5gNAFfo795XFp7FKDNQPsMEfA6p/gVwoQeVrGYLE/fHLtsKi4UVr6&#10;wqZC6S32B2zCeSyBXzxMKwWWmcFZZW4W4JfBWawvDeBK54MjjteWBGCnw/yyidByABBAHYR5PJ9q&#10;qz/lszcsM61de4sg5y9JSTDMEifCLqNhlt1hhS+iLj8HmNXHG/gCRw3EjBoA4PO8/oY8VwNe0/M8&#10;d21AvBK3L68Ea0ryZ2CtWsj+FD3AJ8JoqIr1hKIqBdBH8EfsEPD5ADr+AF1fmFZfzr6cxf4Efn0A&#10;PU/58VBUi6/je5SngQgentxXBmR581wGZ0f8oPfn7dPHUul3FBAKmUjvw59eox43lO/3w3ITxn96&#10;WICP9UXE6KtN9QQ4SnXu7+vN9/BX9SWxgt5iGOM9UQBVbIhsK/TvUHCjMIHG9wvAAhBm+WmJ1reP&#10;h7Vih2sivqjctGTLptzI5LkTBsRZJyZYvCm/29In6I7iHODVmw8AgNfX18J5jb58uvpT4oQBwHmp&#10;8Zafl8fi8lALCk8139A06+2fYKnZRXaN/poa8Oq1OaCHeit2chPxQ+kuyt27Sz/rIozsvmKuBH4C&#10;PYBOcVf3sMj88cdflHSa7vgNq8wdWOMZB/xOEWN/hb7Xn3/+Dbged5ihgHIXmX4CCYGiDof9XaNf&#10;iEnwILe7S4agmOG2LTvtPMZpMa2NsLqVlKbrUXe3r11pC8js2w4g/sQ421ymN2ROljhxAXHhOAC1&#10;FMPzhTMsE2KEbQPq7JTJ00l0If2DN+AEgPAEC5j0vc30+nYTLroDa80+2NnOjcWXD+4kfZllTOeO&#10;ncDms9ZJrVm3Yg3expOsnmTBuewtePt+xux8l76nBKKDqNVqBWxH2LnLh8BBdpfs3LnHTpwksZrL&#10;uv7Chau2DjV4ndjjqZO278ARFj2dtUJff/uE0vVMfgT7d/3tXEqgXUgLssvpIXYrO4KeX3+7xuXr&#10;lLxX6P+dA/jOp0XZeQIDzmXH2FHU4B+YqOiABaYB6067k2wS3bC2pbOnOQZRrRV9pGdLMhNasgzJ&#10;4PSU8Kt1YbXql0Nn2qf5E21ScKK1eqaitaYM9GI8MxAPa3yvbjBB2CCx8sldu1qBNxYVeueFvM/T&#10;STfqy56YQjx6c1Bxp7Br4zUWkL+WmWy5WM0m0pMejbG5gFy+TE1v+DGeBfgl9ulmSbC+JADSG0N3&#10;iYql7d8wpKcBpWdhPw5Dg+mUgnWV0+yuxtcUVyWRg8tViPiqSumryzp0vb7v+rqcMv0UggDY6XFK&#10;AyA6JIQ8zeOXAlyrcTTQbg+AyJMyNxigDeH5w2BU0VyXhNiSib8vA4KRxn2TVQYL/HjuVNhYBhFX&#10;8TA3jRomV0MIgfHlogpLEMlGHNH6gTAezwOAikUfCAAYYzEkJwJ0iVwfBWN0oyfYnNK5Hh7DBthj&#10;mrOr54UG9azuc9WtHq+jEcD7Iu/VWvweKtOPLA1LLMXhbKfj53hGu0qo/p7oz0hMWJ/uiAfdAIxu&#10;FoBR1B9fnUDPR/09GJwfZmYBnIQPh/kJCHXm+74wOwkO/sj0wYzbeAN+Qb5eDqD0xvYildiL+/tj&#10;cfGFUWrwOoASOxrWlkVJmZYQg+E40IL7IKLABqMpdyP5zw3s1d0G4GR39fQi6NHFo8bGMRc5AJaX&#10;AsOLZaYxEtDOpXeXSe8kZwB7Pon2ySLrzINyojPsLT0xhgH4JOecxvVpNJBjg3xsaEK4vTN+qMV4&#10;uVsfQDzQ0xc26W+hAHiYZxf2tHZ0RBEpxf7sFwkg7CEsLtu8+yVbT98oW7h0s4F1lLznHUamfpWa&#10;9epdSZxQE/8A+XsSNaQGS6gQU5Oi+wCge/AAawy7fH/77Q8e4xTn30mDISDh7HkH/M4QX3+bdZd/&#10;/fW3Y3s5f+6ic18xTAGs2J/UXqnMVwlW+BPw0+NcvXrdecydjIydIRB1Nz2zNQgXm+i3LWXq4yQT&#10;F9+S8qy1lGJob8ya4QgU6s0pb28PqyJ/JqnlLErqTvLzlqLMjsK2UYGy6Dl6nEWDhzrG5P0A3MbV&#10;LEoiZGD31u1OTP9R7Cib8OAdP6gzydVHTjhfnyScQAbvA7sP2WFK8a30IpVgs3jRcttFduFDfq7d&#10;nC8T+3Wc3t5x0l00NbMdEeTAweMo2adt67bdXH8OUDxuW1GSj54/bwf40LjKz/x2SqItigiwMwDb&#10;RRaRX9Ai8vQAu5gZZLdzw+w2wHctLRjgC7VzyUGwPoAR0LucF48pOsJOkqj8Njl41ZQQw1GbY0DD&#10;F2wibaBsKp5gPiwbSSFE/KoDWNTBQNyZcuzbIRPs68KxNqFvhAWRJO7B0H404R9BhKr2bVTHIimh&#10;ixDt3s5Ms8mEagymEkmnt5xJ0Oio+H42PY9JDo7X2br2KukuIzHij+d9PI33syLpx/B+HcNyopxo&#10;PxYS9bYM2lFhkI5wb096XHVhZ8ziUuaWEOhxlAdcBGgVFFLKUVHgJqB7fF1lXruOSnxdDTCqLjuX&#10;vhZIPgbEf7LFf5bGzzhzv7BJ/HtVYXjNAVcPnsMfUAqGCUYAXPGwrHhG0tKIPkujN5fM88QDjgo8&#10;SKdETQRQ0wG/ZMA1ntisBKY8suj35cEqCylD8wCmHErfEB6rN9me/SBWXvWrWmT1MjwWj0/ZHU6p&#10;3BPW1xyvYAOeqymjqJ1Rhdu0acGMfxNrhV/4BZJs6gr8taeY41lel3MAxP/sZQJ+Xa0/4BfQuyvm&#10;Y3fzBwwCYE3+9CB8ADkBnuwlEhsEfPpavTcZgwOwvPh5AIx8WvkCorKPiKlFo1rFSVgABP3ocXTX&#10;iBoTI54Anz8g5w/DlK8wAMaZCNUflJVmg/FD5cDO4rlfGDOM6sdFUwKrJA+HDSZGAnaAXnSIv6UD&#10;YDn0S3J5g2RGhdrApBgrykq2QvojBQlRlLkDLI7B8XiOZJhgTkqcZQB+eq4I+iiB7Cgey6f+ondn&#10;8Snai/K9I0KJWKa3BfPaovr2gAF2gU32YdSOOWNmnPtHp5p/eLL18ItmYXKRnb16z06fv+mYmsXE&#10;1JcTKAn0xAIFTrpeQoZATz0+GZrF3u7fe+iA392791B2MTHDkMQAr1whuACLh/6dZrn5/fsPnet1&#10;28OHBKQkxtAXlCBwERYkpilGeF3MD/C8cOESpeJp5/7H6YvpOHTwsKOM7sBjt4qpD6my69i7+wMx&#10;VhIkviR6SouF5MeTRUVpy9+S7ryRXD4JEz989z3xXcOtNMkgdVgs9f5/3mb6gpABGOpavHtH8SUK&#10;APds28mc7n7OxSEFu7fupO/IljoOTW6cZ5xvIxYVMeINsDftPjkAWP6yZKXdhvFdoncpALxHQOx+&#10;rtes9B52mexUuXv6AkBIqjPxVrL07IGdnr5yxY4wSXONn/GzghxbFdcPIAu1yywiv5gO88uk75cV&#10;jPARaBfjfOwqi8kvxLOjlxTnCzDDG3kxdj0/zs6mRdjZQak2qm0Ta8iIXGCzxvY6rZJ1xFb9xPtr&#10;MWb+b1NSbE6/MBuCET4b71k46dBphN1+3r+/rcjIJJ7e3UYTvDGcUcrhTB4lN2dtY5VS2Ljq2JAO&#10;ze39lBhbOGGk/Uhi9oLRpLaQ9/f6KFZOEkw6Pj/JJrN2cga2q8lULGPwoCaTBj0cM/PU9ES2sUVb&#10;QkBPSwf84khyiZR4iGWsUiU8fQBHKUCjJGBSihKvHOWeWFxlStHKOj8GNgGhmPs/gbCqwA/x45/g&#10;p70eromPf4YgqGR+mhzApxBVSgBU5QCXesz0dlLiC4AVyOsIo9xWnl8sKnAC7ZFkmFcCjFGAlwJg&#10;CvwEgqmIDQLEeISOZABQ4Jcrnx9CR47sLZS9/ViX4Uu4iRuCqAcMPIQFVAm1YIz09PoxftcdQaQl&#10;78eGTIq8gAjSjszPlKgI80IwbQD7bPy411cehloCtvjP/cT/A/xC+GUGAGBBvp7spvCwXrK0MO4V&#10;6OVN1FNvmqokHBM0KLOwQK+YAQrw6AtyP3kCA/EdeffsYMFERYVjGRlA+Smm1r0dUVMv1rWOLZti&#10;P2nvMMNAAR8AqxI3BouJem0RGDwTefFDcrNt7LAhlovjPY4QggiEkjAWsojtCfxyYYo6VNYWkHAh&#10;sBuaFm9TWOk3m632BQQ+JlMyxMMkU2MjLRNWmRQdZil4+VI5xBwzAcfe7HkYmtCXUMkiS+zb1V6u&#10;95w1YzGTOx7BqOA+1g/LQ0I/AV8L53ovnyCLTMwz3/7J9sLLPW3OO18YmIPP7AJ9qPOUreccxfIQ&#10;LKXYrnG52IICOKk0vc+yo98e/e0cUjNVmt6//wCVmFngBw8d8Pvrr7/IAySrDwCT4CEWd+cOc7/3&#10;7gOAf1IGMw4Hw5StRs8nVqnHFciK+alk1u2PkAottniGBOiDTH0cpdTcQKm5k9j39ayu3E4Zepjd&#10;IAog0LytBIl32fkh0NtNOXkQVvUjc7pfAYDL6dN9vuALy80ttBIlKzLm18RWEK2/mtnds5TIO1km&#10;dIAsweOH2Oe7iS10+w7BCskXpBcn9qezvt6rzXb8rnYiAimI9QiCxvqNW51JGIGaQlofwf4O0ttU&#10;Os45ymAB4AFKYX1f0y87drLUncsqh/cjCp25TKlMOX0BM/QCPjy3weAuZfQD7IrB72JWkF3PQ9Rg&#10;N+8Rwkpv0e+7luRpJ8jnu870x93CBLsG+B1P7GfHYIDv+He3DzKibRex/5den2sXxo20rZHBdpyp&#10;iqvsJb5ENP3pkSPs0MAC285KhO1xYbYKQFpJWbqUKKkvurexOS+RIN2AINUWDSyvdkUbxVjddBYq&#10;DW/X2MawU+MtfHvF4DfI5owosMlE4I8amGpjsLxMw/s3hbJ3CFVJCuA3ikmSSai+g3nfx7BaNhFH&#10;QjQlr3yFChotxZiWylCVusVG5McxVYBOJQChKuVgFa0deMz2XJcFgLpO4KfDxfrEBgV+FTXpoX0e&#10;j60xYn/OZjfY3VMA1tOUqCofK7HLpSnA1gXm2YupCT8YYH/KzHiAN4HXkMRjJD0GPgGg2F4CzEuC&#10;SBy3GwCTTAb4sjAc51CC5teoadmcEzn7sSIjgADirjg/WrOHxL1aeQtnBWY0wwfBlL1daT+0IKWm&#10;CdVIfYSdlwDWUWkZlt0/wuoBjI2IzJcIUoZe6LPc/n8o1/9QsZ/ISk5lQqMXDX1v8+wbYB27u5Nu&#10;QpoK2XbK7+vSsStzsx2xgLimLEhjcczH9Aqh4SE+OrtbFObLuAhAjPLDzwOxg36JzsHePQFDXxgb&#10;SqoPEx70MSIpV6OCfQAjQGpAf/x3JK0ofIAhcIkWhTSFJxQNJoIqxzLiox3AK0hPgh0S552X6Zzz&#10;VTLzKTluYJa9zjzldIIecygXZFkJAZBzeYOOHJhjowrzbDSrA4sYOi8kzmoUt+/drqENT/K2L+fk&#10;k3wLG+3O1IiU6B7tLKY/fkevtqjJ/A5I/u2MV9A/OMrC4vOsQ69Qq920sy1ejQ/t5sNigQMQksIr&#10;JqOmvcQL2U+kwjpzuxxSMv/8Q+D3p9PnU3rLbYBKzE7MT0Cnf4qyv8TODoGdhA+VxWJyv/2OGML8&#10;7xHWYf7xO3PEgJ6ED5W9ek7ZX27evO0A6WHSUfS4Kn/3wcpOoxhvJjdvO8xsC4xtDasrz7L4fAmh&#10;AxsAPk1izEf0+PmbrxylViNjK7Cq/Eg01pIlS+2ddz+0gMAwewqbSzOmcfbi39vGHPDRA3sJH6WE&#10;ZWb3yvkztotl6KePAmwA4El6j0f3Hya+i+kN2OAxdpDsYeJFv6MdANgZeqD7KF+30Mc7D4PdspUy&#10;+Potp9TdS4r1bT4cBH67dh9wAE+3FwNU6Suby37Y7FlY8mEU4HMovvPxwx3OAaQobS8hbDjgR8l7&#10;DfA7l+Bjh5nY+KOAkniAu52O9rC7A2PtzpAUO5kWaZcAn6ujC+zMrFF2mHWSx9hdcp1w0ftYU24P&#10;yoQ1MiucHm+PmM64g0n5ajamdtTXcyjIhyO9CEYg8NSnq60nKebdxs/ZWy/VsQ8Zs5zPutT3u7ew&#10;d91a2ZxuLW0CCS0juH4W79kPSHx+b0yhzQT8xjHeNpWYq2lk9c3Iz7SxMf0siQmoRGbWJ/D3UBge&#10;amkyNFNVDejbx1o3IXm9bEnWKpDEDFsSq1FPTgClnmxlem5VAL/KqLACPAGczq7jf//axQadni4A&#10;WFmAyO1dBmhtdhMLLAH4/ZsIqmfx4j2rVGhEhOfoo7XgcjeArzdsLoByOBrQkycvXv0/mF4aaqxA&#10;L5W2gb4WC4yj56cZ3gSOVMrRTK7PAcCyAbcB/Ex9KF07tWxnDVmX24S8zfYYm0P4XiQLtPxhcl3w&#10;CYr5vcRrbshzvkAZXASODU5MshoEO9QFRCtROpeCJZagVP8n83MZuHV+Iiklz5IyBpl/BCJBdIp5&#10;0Ntq1tHTGrfqYR07uxFfzhwuIQPd6Yv1Ik/PH2bYH6EigsRYsbzEyCBYWyAlZl/KXQIC3DtgNWkN&#10;S+xokYwORQczfxjpD1uLsWRmEiMDPVFh2TKFipVHOTCDAMdC2FsBpWseC5dTeXOkU8om028bRerK&#10;RNJudYwbVugA3yAig7L4RMzjDZ9GWTsyh6hv4tlV+g7g9fgQG5QRE26p0RGWwZungMQNHWmAq75O&#10;4fFjSeeYNybWPp2RanHezawfr7UfzLcvjeUwdjnER3jAPHtTsnexQESQfpHE5/RPsSbtefP1CLDV&#10;Ww7YSco3ec+OAkhaUynGJyASEN69o1L09mM7yx9OuSvwky1G87yPmAO+fv2mw+oEfipx9e/ixcvO&#10;9Sp1VbL+/rv8fuT34YfTP1lABKp/kv4ilnmccASV2QK/GzduOY8llVggKma5j8kKBSYINDZvYhYW&#10;INrA0vITsKWdZO8picU1jqaVkloqJPV2O32/pbC77eTszXl1nnXs4mZPlazMHpYutoN54G0A3vZN&#10;6+3OdRgZX186exKGd8AJJNWuEi1rOnfijFMC63yAmV299kMA3gn17QCt45Sye2GHYn0n+cDYB1gq&#10;HEIl7hnirlTebtjITg9Az9Xz022PArD7CUI9x85kjfTtAaDfRTA4i2/vBiWumN+VrBC7nBNq17C+&#10;3MgKtauJfe06I1H7CTC9kUUPsDDJbhIocBdf3n3G/K4R9HBi3GA7SrT8RdJvfh0/1v4YN5oyeoBt&#10;hxEeI335BP3kM3GRdhzl9Rhp0EcBvr3BPWyrVyc7RLrzBi+YI0uGViGS7eS2S/q629e929tHPVra&#10;h+QLvsWH8hzsXhMAtVGIeTOiguyN/FSCShPp/aWxVzrVxtN7HNLPz0Ia17do5t5HMHqZgaUrjdne&#10;BI5Q+odVKpSmeY+pGXW0HCNk8qup3HVEDUCvCuBXHeGlgsrcf/Tz/gmELgAUA3SVxC7wc2X7OUEH&#10;2uoG+JV3RubK02Mk9eU5lqBTapcCdCpJcADYOsOmenL2oRwOA9hiBG4AYgLAJvBTyZsOeOlyJlsQ&#10;k2CByTxGEiCVBEimy//H99JgfbFMeXSFtbUjOLhpI3Z1E0Db57mKhEkI/Nj3AeB2oPfampnilrDM&#10;pty2MexuZG6ODWW8UCs3KwF6ZRzg+7+AX3cvFvvkjLIBeaMtecQM65c5wtr2ibKOfSKsYzdPZ+H4&#10;C+zC6IUtJNTHG1ECpke/LoaxmiQsIpkJEfTqIi0tlsuJ/QkP6Gv5yewPRcXKYyNVTmKYZdPcHcrM&#10;4ghW/eXE06fD1Z5LRlkRMT4pgGcwmWWp/RAhUqJsCI8V4dnVOQ9PG8DgdxYBBBk2hobwqEF5NpbN&#10;9mmAWDYl7UBKEokc6velk3Th06Wt0wccQq8kk9sMImgym7WAgxi/Gw6bzGQEL4vnTgbg5gzvZ+9O&#10;iIQqt6ehjNGZXqA/Y0+R/d1tAPHliYxJxcFi07DJhMemOeBX+yVsN2GptmrjPjuCyngEZqMdHmJk&#10;Kj/V31OZq3K3uNT9yxEpBHyyxDghBiS/CPzE8H79FW8fLM2l8Oq6W7duOyB2lJBPgeC9ew+c76uU&#10;1X2PoCD//ttfTgm8kUF/PZfEkMuXrjql78WLV5zbSyU+iKp6hhJSosIuQGQf/bfNazcweUEPjsf/&#10;BfZ3FJFD0xifKqaKvt8KAgtkQJaX75clWGNYuuROgOsT/y6PvaeT/fz9N7aKnbwrWXV5/pSEDcIM&#10;Duwmkuosvb3tBBSQxky/7ywG7VPsJ1HP7ywizX6AS6rufgDrJOC2nevPsLdEr0sMTgxPLFC9PrE/&#10;AeJGHk+l8F7i63U+AvDpticQRI7SBtC2u/lsRnsLwLhEGXuDft+VdMSMTMQNwE8THXdRgK8l+tvR&#10;0G5YXYLs1yGJdod05PukW9+eNM6uYWC/ivn4/IQRdobZ57Ps0L09gp5uWgpb3Pra9mjWXUb5234Y&#10;2QFsT7v6e7L/w932RHiy5LyXrevTxdbTytmAH/VbesdvkdL8HTPmSymHv3RrY1/0am+f9+psnyEE&#10;fowA+B/aP9MZ7RyBf/AV3vuvp8fZVP4mXoH5jWGqQ+A3hlbQWFo3BT6elk5vPY0KK4n53bZNXoT1&#10;lXB8fc/AaMpQMpYHNCoBLlJyq6GyVmMcrCqeuEqAoIQOgVpZWKEYXg3WRmpmXYdu72J9up3DFLlO&#10;Za9Yn2upebEJWj1Deoz0/SoQOFoSwC0JwFXmezISt4W5daO09QIsQwDFSI4YGFoCrDSVaQoBnnZ7&#10;xFPuZpDXpzI4CQao65K4TwbPqV5gMl/HwPy8YJc+HbtZSmycebUi5JgWQjjWlH6ApSe9xg4ly1lr&#10;St6mjOQ1Qc19EcCbQpjsaJJ1ypDXVxIVvCRM9VkElf8j88saM8/iB8+0gsnvWtHsTy1txGzzjSmw&#10;Jl0C2OXbhl2aDYm4JskVpTYLwEobEIIKyjKQMKKzwwE65hCHsD5vdG6CjSF6e1R2nI0fmGwTCWQc&#10;k5dgI9k+peuKMplbBASzYIljcpNsBKbSAu4b6Y2MT59tVBa3Yau9zvmxwTYS8BzI7YekDOC2yTaM&#10;/aY59PFGURpMxyw6d+IYG086rsAsKxaVlxGgIj45x1Kq5MSFO0pwAgAtBilGmUb/RpczYwItgx0O&#10;rxVF2AcTYmx4grsNig+wfIA6LU6pL1zm9klh3lhkoi0fc3N4bLr1CY23xm3dLCWnyNas22W7ttLf&#10;2nuCgIFLjkghZfYGfjtl80nN1aiaQOp3ytRHj2RtKVZ4dRuB2sWL2F9gZxI9zpJlp3/nzp13St1H&#10;jwR+6gP+7RwXGANTWSsmqDnXq1el7v6N/WMXTO8M4QYKSSDxxSm18QrCsv6EZUoUOXqcRBgMyLKN&#10;aOvZbnpnG9mJcQXgWbtsOSGha/ADnrCfvvmOud6fHLvKXGZS1xI7f5SpjR++/oEdLT3s3/8qR9J3&#10;B/vog49sHcksCz7+mJBV4qmIrldw6SUeYwuPdQmLzhmsMAcxJ1++dBHLzRYCW5U2vc/OHMcPSemr&#10;5Jrj9P6UWnOGLXSHYIY69mNYvo8f8gjhD1rXuZ0xt4PK9Dt0xvbj57uoLEREj5P8vLt5vgtE92cw&#10;Ovk578MzxFddxN5yKSME5hds17ID7WYuai8geB1QvJFFPzCHqKuRWfZg6ii7O2U84DferowZYRcm&#10;DLaTo/Ps3PhCuzZhqB3NjLOdAjreDzvwAm6ND7HteAN38gG/nff+Dlo8O+ktb6D6WYVzYTWDAhsQ&#10;6ZbhaHgfxfHd5o3sB4+utsjPw77EkvIFIavzqS4+xbr1Xq9ONqdHGyZFOtooAHAIxzRist6CGEzn&#10;vZ7G31kKIuFYhgNSIRqxDCAMIKsvgF28FRXESa+sDOBRlpio8tqmp/4d29IEaE4fj+SUahiJq9GL&#10;q0JPrSLlX3lCBMpxVKFHWBFLSQX6dhUBmQoIDZUoW3Xb6vyNV9XcK8JFeYSHcpSkOnRZtyutwAOO&#10;8gCt+ozPYCmRJaYi7K4ez9EORugGg+tbjvG0cii0KOJigPHy9/G60nhd6gOmAnRJAF0Cj5vI4yYD&#10;aCmwwFRAPAWgHMDXPry2vp17MVY5zaIRTXvVrGDhpHL78dq6wvzaYnVpybRGQ9aVNkbUqF26lI0n&#10;SWfS5HFs9EP91gdExXLFO0n4eeVZlNqr3l9Z+oEqecvI5Bw35BUrmPKBjf/Pd/bKR4stbdhMa+3R&#10;3yq80M6qNO5ktZoQBIj6EgGQDAO0ClFJR+TGWxHAILASSI2B1Y0D+DSkPRHgm0Ae2VhuMyaHOUUA&#10;cPKgFJuAqjWC208gqnvaUPYSIO+PBugSmOJQLM9YlrXo/nocAeAg9pIK/PIHhPJccSzdzrPpzEMO&#10;JYF5OL27MQyDz2Dr1WzK5ilFBVaQTMgjQFjEFq1c2GgeVpZUSutsrhtGiu5g5njzAe+ByeFWmOBr&#10;H05JBfwGWFGiB72CQPyB/laQwaZ4DNL5DJinxACc8ZhLmQ4JoiXQi50d7Xv6WP7gsYDOYRgNzfmT&#10;10hZuc5s7a8OQxMAymYicBNooVs44Kfr1I8TAKoXp+tVzj58+MgBNRf4qfcnEaQY/IqFC93/FlFV&#10;mobQvxs3iLqi5/X776S9YIHZis1EjFPjbiq5H9z/zWGi17nudwD4LIzsELO1ezAmyyiscnnjRqKh&#10;sI9oM9wKIuW1HnMr/cDvv/zaCRbVIqJ35sxyZn1lWelAufuvJ0uZj3cobGybbUbd/ej9D9kvstI2&#10;MQK3FjvMGZ5jFeejPM8FsgW34/+7fFmMbw+Ax7pOyvjDzOhepT2wh5DW66ziVNiDDOAHmHtW3Jcy&#10;/JRXqDScg/Q0d1Kub9iw0/YcPmfn2GmyH+A8yYfNCSZiTl68aPPZRNeFN/o2gOM0ZuYLWFkkeqjs&#10;vZ4D+HFcR/WVzeUiW/rOApC/zxhjtyh170ybbPdnTbc7rO88P7bALk8YZNfGD7IjJCrvAuT2Eie1&#10;mQ/4LQOCbD3J0Os4NtO+2RjkZVvovW3CgbCa8c1VtEvWEAKymvMmhLvvEc0+R7D4nCpkIX26H+iH&#10;f+XTwxZ4dbWPES4+wa/3EV/PgzHOcO9oEyiBx/Rob6/L+oKIkseEVT6Bu4UIgEk4J6IwNAcBfC81&#10;rEvf9UkCRgEl7dytAEvDblMN0/BzbBuswU5ch9GpzycgBOCqUhpXVhw9R1UMxdXx1FVxtrMBgqSt&#10;VAAYKnFUY3qjOqBTBXCpKICEVep75SknK2AvEfiVorxU4osAxEl+AUxKCkQAzwqEHrygHb9YbXxg&#10;nqEAcxTAHAWDjAH8Enm9qTDLLKxA6dilUmB/Kby+JJ4nmXMyj5MGqKbxuuN4fEVn+XX0YKxynOO9&#10;9ajNwiRSa3oBdG0RWlqS+tKMCLOGzBu/SJpMI1jhJMjQ/E8/YNdONfyYT1tpmGpZPihKAeCu1+sS&#10;PpzXDit9InXEazZyzuf29jfrbOrb31qfsAxr1MHbytRuabVbkoPVthvb3LpZPgAyHIAakR9vowC2&#10;0QCewGsiDePJLFoRqE1Csp8E0AnwRsP4pg3NAOTSuS6ZiO7iBAuB22BYViblcTqfojqSYH4jYYLT&#10;aQDrNs5jc+gxR5NyO54392SaxGNyU20o8UBZlLrqEQroRrLebzzfmwoAjqCMHsXXw+mj6Hv5sEEB&#10;30iuH0J5IQAsZMP90OQA+3hahn04MdaGxPa0bErcjFh/G0j+28CMOEr5MJJqSKthOD4KwcWX2Ko+&#10;ITHm7hNq+QNHI3KcoqS7QIl3G8aFmkvp+ogJC4GcGBnCrXPWUQx8LlvLIwf89P0zZ8479hSBWbHC&#10;y1gaSq16frq98vkEorqNY4RG+Cj2/f0Fkzvk3E7ePoGayl5Neqjkluqs8yGYk8SRGwScahRMaTGa&#10;njgO6O3GknOI0vI6jHXdCm1LO8oS9NO26PuFANIujNCrGYN7xTauXO0wv5fYq/yvJ8s6i622wxyP&#10;469b/PMvjMFtsO0cC5l7PsPjr8BCs5Ve4hmU4I0YoK/C/E6wclIgewX/4i6EF22qU4y/cg6VVK3x&#10;P4WUCvC0hlMJOMo81LrPNWs32QbmpA8qFQeF+yRtgYvXSLThdZ89fdraNnjB/Ph0PzQoC8AbQL8v&#10;FLEjlMv0+3IUaxViVx2PX5jdHJRIL2+g3WWV583JE+0WOXu3p051yt6b44bY1RHMLFOJbINF7qM3&#10;vYfkn/UIDesJvd1E2buRYwPv1XVYozYg3K0jOm0Npa5AbyXG+OU4JXR5MQ6ILwgb+IIY+6/dOtsy&#10;WN23uCC+YhztK+9u9gUA+CnA9ynq7bteLFuCIU5iTncYs8WTeY6xMf1tBAMAaYRsxNHni2f80hPP&#10;ag3EhlIEsWr/RAWYU3nCQSvipavJfOtz2psN+Mm68l9Bg2kHgZ+OKkx/CPiqM0ZWjaOCAI7v/xf8&#10;AKBqHJW4vjzgWgyAjw+BoNjT46grV9qLgESXywKa5Zj2qAEQtYIJugF0vtrsRv8xDICJ5jYJKmlh&#10;qCkAoJaWp1IGpwJYCTxXLGVrCuV7FmpuKgxxAMDUh+fr26W3DWdNRCQirEfdmhaEgbkHUxrtZHNB&#10;1GgK+DViLcGLMNouBCJPnDDKpvBB9jw7TJ4kradUeeadKdNL8PsSSxXgifWJ8f2X+eVPeNvmfbHK&#10;5v+0xcLSRlj73uHWopu/VazfyuoCfo3p88QRDDCZjVRD2SI1PCcGsElxmNpEwEmAJSans3xL04ZS&#10;lhLFPWuELmc4ICgAHJ+f6ACcwE3n4TBHXdYhFijgFIgKHPU9nXX9FK4fhbo2MT+N8jTChgF+YxBC&#10;RtDnGwWojQDkhgJsEymBX5s4wv5DbNP0EQNtGAAoIBTwFSRFOaWvzgX0Jcfg9P98dp69OzbKhsa5&#10;2ejMcCvKo8zOhRVSog+DpRYNA+jH5VoEAQ2+EYQ0RCVZZAxqM8zv6AHMxExr3EPJle9O5agL7ARi&#10;xYyvGPRU2sqCcvv2HaeXJy+fwEwsT6Ape4v6ewJJgdq5cxccRuiyrLh6gAJN2VcEnLpczP5kgTnt&#10;zL0K9KQkywYjQ7UYnpTn31GKz549gwp81AE+eRA1Q7tjyy7G7cjNw4ayg97ar/QsN5GaIqZ39sgR&#10;+/bT+UyFLLFPP/7cnq/3kj31VCUrwNB7GualXpzitnbS2xNYLvr6W0DsECNsyxinW826ycP0BJdg&#10;gSGLDyFkL8EEV2G6+1BmL2EC1zpOMT1F0yvwQSAo4NNZIKi4+q2EGKxmx/F2AHsXpvHzZBdeuA7w&#10;Xb3ExMgxi2DeuzJm5Bz2tJwoyEaBJbMvJRhzM+wvG/aXwwHbu4rx+TYfpDewk1xjT+5VLFF3AL4b&#10;k6bYzYmT7O6kCXaP7Wr7qRDW0qfbSc9tHy6EXVQ6W2mdrAbsdgwIti1ifSwv2siSpM0Idhsw4gv8&#10;VsLOBHw661hKuMZ3eF6/6tHRPiFY9wfY33Ie8wdfD/uJiY6Fnp3tq14dbQF97gWYnT/GJvYaYRwD&#10;Ga0rIF168gD649izkrGBhTB04AszbPR8HXbIlIH10cCn7KsAu6tE4G4VenxiegI/Ad8/fXuVAa8a&#10;jI4J/CrQI9RZwFcNxleFslIRT5qH1e10riIwFKvEtiJQFPhV4jodFSmfHaADPCqguOrsAj8pzg6T&#10;hGnV575tATw3+ow+AKAM0P1gjTEATjygmIhAkQTAJdN7FPjJ6hJHb1DML4vtiJnP1cMryNwwzx3A&#10;/t5hQyeyijPUPOrX5TpKXkrd9oy+tQIEWwBqjXm++gCvN7P8k4kQa9+BsAcsdmVJtH6WUlgAWJLH&#10;F/i5WKtef3nEE52fmPr2d/b50p02ZPLb1qpniPX0j7VGbXtbtRfbWo3Gba0JS32yCAV4a85ke3XS&#10;YJTVLJs7rsBe4Y00i0/LOaMHOmd9PbMoF+ATEBaDn0DPVQKPw8kuJqfbuM66r4BTXwsEBaiu8nkS&#10;W6wcQB2cwTarDJvIdqvRsLhJfMpPKCALLR9GiW1lXC5KGceUwhxKazHNXJvDtqx508awJHq0A4AZ&#10;fJKLAery0IwYwC/Mvnq1gP2o9BCT+wDQEVaAdWFQRphNGpZnkwDPMSMybcTYgeYTGm4BkUnm33+A&#10;RUWQYA0AHtxxyFlM/hDwoTL97z+VqQJBgZLKYB3q6RWD310H1MTy9E/RVQIxKbPb2GNRrNSednp4&#10;/7S/CARPnDjplMACST2mHn8f860CUoHjPszAysS7hx1GfT5NgYgJKgBU2YD379+j/NRY3AVn+kTq&#10;9HbA78JJ7QG56iwH0uIgxcevW76OFZkn6QcuY0fuMvvk4y9hF43sX09XtpFjXzGEZjtLluA2StKD&#10;EiboQa5dtgof30ny9lbYelZTCvxWYKg+xms8STm8FXZ4jZ9bW9rO8PwyPeu5VPYKBDX9IfDTmk4B&#10;oGL/1wPEK1avt4PMK1/kd31Ggs6dW7aO+WTlNVZ86kl7mUb3RNKGLgwdRL+Pnh9jbGcpey/Q37vE&#10;cUWxVgI+esZX+L8/U5BqtzAb/8o+3VsTxtuv9Pzus1P3ZHKMbcGFsIuU79308rZjw1rHpNMmlNtV&#10;ANQm1NxNlMCbYYVbsW1tpfTdxB/ZWspeAZ+L9a2l/BUL/A429xll72ckly+gBF4FkC3BibDYt6ct&#10;8etmiwhF/aZ3J/uYtQ4LKGsXYPyfhBUmu3k99nX4WCEjm/GAqx/e2W5EWDlzqfyxq4RTuaZJjmrE&#10;wVenhHSpuFJuddkJ4ZW3DwB5rk5NB/DEzMT+asCexABrICjocLE9AZ3YYAXKUDE/F/g5AChwhBWW&#10;BcDEmv7JnpzLGI9LUEqXYVStEukyjbh/J5WugJ034BcAM4/gNgn09JLpTSYz4ZGkEpfF8mkAYDw/&#10;U5KCD2rVBQCfRyipZH48XyBi6/Dhk3FdRJvb8/WtJwDWkZK3TRmYHyyzGYyvAYBbs9Sz2NrAjbEj&#10;+UAob7FUam2JzFPJWxIvpMBPS9tdpW455oD1unV+YsEvO2zaO9+Zb3SudfDEJxeRYQ1audlzDdtZ&#10;Zfb5turUwwbht3uNkMYP5oy1r96ZavNfHc86xGH2Bs1hHQI/sb4ZLG55dewgDrnXsxzmNzKT8pRl&#10;LDpGZxWXsyqV32C0rJgpZjm9QzG/MTnkmgnseDyBpC7PxpIwl2M0bFDb7V8D2GaNGGRTB+fikwJ4&#10;6QNOl0cKo/PUQoAVAJw8GODFRDqT/adz6AlOJGRyFMxxeDZsjucvjPfF5pJpb40Kt4KITpZL+m9W&#10;TF8EGAbOSeQdnJyEpSbB4vhFevoxuhSVZr5BmKQ5p0enOUnJfyBmPFJfDzBwsT2xMokb95jgENip&#10;fyc7y/8CP6KvKP90ezG3s4yfif0psklWFQGjDM96DLE8+f10e7FElbiywpw+fca5vwQTlca6rQzP&#10;MltrkkSKssDvAZMSJ7GZSCz5m+iYkzBEzcgqB9AJEJDIwLiZwlbVazu696izG2TbOi7T99srtRel&#10;991358M6atkzpWra8DGv2Gmt2kTBvgpT3AeDPIkCu239Frt2+TKMcD3x/RvsBEGlSms+vhdVnDG4&#10;tctY1A6j3c38rxaSC9zE+JR3qBJXgKforzVL1zob7wSCK5as5vXi49PqTxZBKeThs48+tHZktz1H&#10;47/Vi3WsJ+b0jwjKOMfWtAt8qJ1Np6+X0Z+Z3X52kQ+463mxdiMnGYvKADtFT/jKkAx7SGVwGwPz&#10;bYSOP9hrcgWbyVYCRHXsBPx2wNJ2oPJufnzdJnypG2B/6v9tjfC3rUTGbwMcJXY4Ja8YH6OcKxA7&#10;VhDUsYKvv6Hc/YjElQXslBEI/sjo5wrGNhdT9i7GQL80gAXoAOACvICfwuy+Ri3+T4+2Nlzsr0NL&#10;G0o6USwMMoLyukVD1NVSlHCIB8/A+vRHXAYfXVWYXzWG/gV4LqOy4+V77OurDOMS8xP4VcTsW5k0&#10;lmrMySoAoCZlZg0OF/hVgIGV56jwuBQWADqix+MS2AV+TuiBgk5VOnKUA9DK1qpl/+ZxSzyHCIMZ&#10;+TlYZitM0G70+3rTo/OqzHIjgRx9vgQEjUSOJIAnBQaaxGuKh70p/j4DNpgOe42H+QXgYezTppsN&#10;GjyBYJEE61KnDkJHZetQpry1JqevBeDXlF7fizC8qsxivzFzGk4NT0r+CiR7s3cI0agewwnPlkH5&#10;JdNPHxgCvErEX4n16XDA74ufN2F1GWnhyUQ/x2RZP8fMG2zVGrSx6g0YSevbz6ZMGGfvvzrF3p81&#10;2t6cOtTeZ/HKl2/NtLemEtyIQXTuODbJjxnIgXOd8+xRRPzwRntlJMyQr1/DQzWH2wnsBGpzud3s&#10;UYAVt5ESLIFDpbBL7RWY6vs6v8ZjzSnKsSkDGTES2yzKt1cAtkmoutOHArrDAD5MolMBvCmUvpMG&#10;FrPCEew5HYx6NoY3t1KLX51QhJm0wIYj0GRH9baPZmTZGyOxxcT3Yn0gfUAU61y8V2nBCB9ks2UR&#10;0T8gml6fb6T5hcZZL68AS41LJ3LL3+ZNf9X+BGQeybtHCVvcmyvu9xUru8ztwvjE+gRuxUowAgSM&#10;TZ6+4vM5vHwnnPsJxC4xsSCQFLipz3cJpqPbqbcnhugyRB8ANH8FUPU9Rd5fvXbdua3KXHn+ND6n&#10;8lbRUDfYKCfGdx/2p/vs2IHQgJXkIsztBB5B5f5doJ+m6YsNqzfZVTannWJHxo7NLA/CTPzLomX2&#10;yqx5jFLVZbVhXZs2621bsxEFFsC7R7r0LcZcDvO8h7GiXFf4KFMkB1CIz5BJuBr/3RnY7ZHdiBbM&#10;Fl8BhHchzsj8fJRS9ogO7qcSV+AnFqgtdQK+Vb+s5jYAI4rwcRiiDN1DSUlp2fBFa/lCbWtMD6gJ&#10;wQCe7Lz4FnHqBP/f5wC/U4y3nYX9nWeC4yJs/hZb0C7yHjhKuMBpwO93Pqgf8GF4bSh7V0YPtYe8&#10;Lw7gEdwG29oV5o99Jch2k++4C4vTtv6+WFpQdil9t8D0dnL9Do7txMZvow+3hSCN9YgTK5hWWs6x&#10;jFHNpRzLMP3/QkTalxjmP+n8sn3JYqGvOZZy/TLfHrawN5H4PvQCgzzse0SQ+bC/+fQH3+rUwmZ2&#10;amb5GOuzu3WwNBhkX8JBqmmaA9bjKJX8wWqMTcvIHWsKCqr2STsTG46h+TlKX5ifM88LE0OsqATz&#10;EvhVgdVVB/ieY3ysJqVqdRTeYvBD3HCAT33Ax2ow9yvP/cvK2gIAqiyuhKewAs9fDtAs5wAfc8Qq&#10;g1k4XqIWCiuCRFn+TyoDdg1hWx1hp26Uz31gY8EAXSxqcBxWlkTAOYEjFoCM5XZxgHkCzEysMAUA&#10;jAJ0vQDFHs3aMFY5FsIRby/zM3bE19cZ8G8H6L0M43sJZlfj2acRg1DY//OG1eQ1lCpTwgL5++3J&#10;1FojNjc+VZoe6WPBQ2Wvq3R3sb8npkydA1UELMZOt3bdvKwzy3rC0wZbk84+Vq1hR/NhYU8yYPAq&#10;APbxHEDwlXH2Bom186YOsw9hgF+8M8Pemz3G3poxAtEh06YOzXG2g01gNd8r9AlfZQP9f6aMtdcB&#10;n1ewE7yKojZ7TL5NGow5eUQ2JWoBQJnulLhif2J7Kod1CABnA3gqqcUq9b1ZI3IdtqjLKpV1nsHK&#10;P/UHp1Fyq28oYBzL0ugxuPFHkZYxmv7g6CxEE+Ynpxfl0R9MtHdm5tvscTA8JgKKsDYMZq54MKry&#10;UPLfhhF+WZiZaWHYW3r5sQe0t6/1dOtNKCu7Pph2iQkMsdU/LbPbbE77A8+ewfgeAni/w9TuAXZ3&#10;AZpbKMB3Nb5GOXsL8LuGUfkPwPEkHjxddwVAOwrL+xP2eInS98ZNEl8AwuuApL5/UZMesD3dV48p&#10;MNV2t/OwQ31P/3T5EL28X+UFBFTPIwTc53VcvnKVkbALzmMr+06XHwGoGnfTocc7wmjYfhij5me1&#10;dF0TFStWUvJSNm/awH6MPcdtxfKNVpBXZKVLapFNLXv9tXdtH2C3GiFiB6NrSl+5QUDrUcSV45Sv&#10;h/cx2aG5Zqw425n4uH7lsp04eojpEpjhVQzRnA+x42Mv3sJt29jnAViq5N20mkXmS9ZgtVnqnNX3&#10;ExM9h5/vw/c/Yk9KGMuomllXYqC6sJel0fP17GXe7OGwopV8cJ7CYXCB0bSL6RF2huj680RZXSap&#10;+Q6tlpMs/j6JxekCveKbVAu3+cC8jlPgwahhdoNdGodI8t4dFohnr68djA61w6yD3Elfb0cQvT4Y&#10;3za/PraVklXgKGa4E8a3A9/dDhjeDr63Fna2DPV2Of28FSwYX+lPGexf3Nub37m5Lejawr7q3sq+&#10;x/i/AlvXEq/OtojvLaEEXk6p/QVA9xZL0Oe1bmivtW9kU9o1sZwWDS2NMdLWpJWUwzJSQoxLoAPT&#10;EuuTB694bI3z435dVXpi1ThkWakJsFVFha0kqwrMpwossDqAVxMTcU3y8moCgtUAOh1VALqqnKtS&#10;FlcGKCsBPCqRdQg4Kwk4uVyV+1ShVK7Ic6gsrgybUz+wCudqAGo5/j/KYjMpV5Pngr01pSRvz2tx&#10;oxz2cUrf6hYNyCVpMVHl+gQbwPIA7Gg8iLGAeaxCThE9ggG/PjBJL0KSRw4fYdGAXyNYbju8ix2Z&#10;5GhLKduCD4QXOT9PST535gyLio60ynXr2BMlnrZAhCI/WgYvka79L5jfM5TR/1R7BXyu2K4nwnjw&#10;CVNm25CRk612o1ZWq2l76+gdbqHJg61ZJx/zJspp8ohhtuC1SfYBAPf21OGICiTSTiOye8ZI++T1&#10;Sfb9h3Pty7en29t8PXfsEEBviM1ieHsmI2czigbaGxNHOiD4+sQhgN9ABwCnDsuweZNhZFyeNZI+&#10;HYPeYohie2KGOlx9xVmAn0plsUSXWuwSSASaYpOuQ2xyciHsjz7gRPUGORcxQTIUQ3QBBujh2o41&#10;MI5kk8kA9xiAMN7GoiaPYq54CDOiBQy6y7CdnpRu3r7RqLxx1rwdw+wMsSdhP5AVJikUQ3fUAHtr&#10;5lz75P35jnlYxmUFFtxhuuMu53v09wRc97G4CLgEcOoPnqacfQg7vIvB+fjjsbYbbG+7Se9OoPSA&#10;+xWD32Xn9jewwjzE+nKVxBeBnx5vP8KIwEy31eXbPKeAUKAnUP0NseUEZa7AT2N0u1gM/iuvSY+x&#10;g8U/AuWLsEVNVSglRVMXWru5fMVaW43gcejgaVu5nE1rm/c5fc6n/kUsONaKd9/+hImLA7YDy8wu&#10;zrvZV3KPUIJ7GK1PsqDpwD420ymtGrV5E3l8t7HoqGw/dFCjeDcIZNjsWF903s46y02soNQu4+U/&#10;E6/1zc/OZZW/KofXLltro4eNZgsfS62wO7RlmX27Zs2sGaNPbQDCXi2aWEyjuraRXvBJGN45/t/O&#10;pYXbGZW9CFhXSW25yfvlCOb5EwDXWexPJ2F/F/kgvE6v+N6IwXaF8cczTAwdxTB/EAfBUfyhJ7jd&#10;QRjebrx8e2B8eyhX9wJ6+zEkb4fxbWffyw68hVtJM9pC+tEW+oIr6AsuZ8JjJccqFNyVKLuLSIX+&#10;rBPg17GZfc/c73ftW9hCmOAyEoN+oMT9CcFjGT7AJTDC+WwbfKt1I3uD5Upzuc8QYvIDKduee7YM&#10;IQLs0ID1KXzTGc1ikuL/DH7VHPCrLvuKvHzaXyFgVBgpwKLLz9Fvqw4bE/jpXIMy0wWEDtBxqFxW&#10;j1DnYosM4CeRRB7Bx0pwFS7ra4FgGeZ+SxBUUAZLjcrqFwCz1rzurpS+HpSpgfQtYwHr5Gr1UXUb&#10;WFqtFywVhToBVThZHkDYYDzMLxiwcgcsfUlTF/hFkZ7eqEZda4+Fph3g9zKg9xJCRvWn/+2EGQxi&#10;c94LDRtYLfb1PAETdCeBPjQsyF5q1dyeKFXCibAqC+P83/uVjs8vIHyAzZr3niXlDQO9G1lFlnGX&#10;Q+nt7BNtQdGZpPgWEHo51z6eyTaqOWNsAWzvUwBvPnOQb7OvYN6kIYBcti14Y4p98eZ0e2/meAfs&#10;PnhlsrMc+1VGiN6cTLk8ZZS9wW3njgPkJhQ6LFCXZ7HB6lWVzTC9NycNdxig2JtKZF0W+9NliSFS&#10;gR2VGSB0qcS6jVif7lPM+mCUiBYz6AfOHD7Q6QGORx0WAxzLCNE4CSsFcTDXfHt/DkPmM4bzeofb&#10;zFFFNpicwRzK4iQlaSTmWmf3cOvWN4ZlRT2IxIrFDhNhsRhOk4nayghjUqR/GIEQgTZpwjTHV6cc&#10;PQHZr/cfOfl6YnFiZXcRIgRO+ncWI/M9hRrADo88Di69yWSGQE4g+TsltL7WfQVexaCH0Zl+n8BU&#10;PUaB5hU8fvp3ApFEgKr7CDAFsgJGMUz5D9Uf3EsPT9cLVHVZYQf3eI1ifZqq0OSE5mcVKPAV1pbt&#10;2w7YsiXrYWoHWUyV7iwuqsEC9y8/X+hMW3z3/c8IK9edvMJ95AveY6XmDXqHJyihd8HarpBqfZhF&#10;TdeI29J43QFSWG7dvEYM/UaSobcSmLCEROaV9jN7UX78+if7+tNv7dvPvnNY4DcLviWBJ5Nxyp7W&#10;8qVW5gbj7sPceXOArx1hoi9SfnXhDyMAZS+3XXPbznvhFPark6n97TTR9Wezwil7merIi3MU4IOI&#10;FccRMU5izj+BafkU9qebiGZ36RHfJbDgJmOTAsHzLBY6DzBeyknBE5hop5MiSXiOtJOkAp2GHZ7i&#10;8kEmLw7h5TvqjyJMn28Hf2h7mQxa4d7ZliJOrEbo2ED4wEaU3U28TxYyyfElM+4/M3K5hLG2RWxh&#10;+6xlA/uCQNJf3DraEgzQq1GOf0HVfb9NQ3unXSN7s2MLm8DuaV8AqsbTJWk34K/DTlKCQyWven//&#10;L+AnABLLq01ZqrML/KqJrcH2dLjAT+fKKMmVOFz2GIFesU+wmAmK7TmiiM6OB1A9RDICtRjISZCm&#10;NAf4NHMshlmLqZAmTHR0AXzcAWB/GGgCYJfigN8LMEC8fpixk4i/SsEXmCQA5PshgJ93rRrmqZSc&#10;ocMsekCivYA9phU9RPX6XqLP1xABp3bZ0vYKWZTNUftbE3pau3Fj+1fpEtaV/MUYxhAFfk+i+D5L&#10;ef3PYAPXbK96gE909g60Dn36WgevQGvcqbfVbEbSccMOVunFDtaqOztKswfZl5hJv5o31b4C9L55&#10;ewarDyfYfyYPs7c43pw0FJZWYK/jjv949nj2wc61r9gV+/mbswHI6fYaC5wFgm+jvs7T7acMcxif&#10;gFAgqHMx+BU4ACjRQ+Am1ifgU4krtufyAAro1B8U0Onyq2MLH/cPi+0yKoMnU/bOgnHKGC0hZDaz&#10;vwLCaSjBY7GxjOGPZVwBRm2MsUNIA8lneH0cfwDTiRqfNnmkjUcFjEkaaJ37RFs3IqzcWY+YmRxr&#10;sdgfwoj+SidxI4W4rdTwCJswcgIlHrOsWDiuCgCZ8LjB/t77sDUBmBiewE6lp4BL4KfrxOZU9soS&#10;c5upjltYYcTSxNoElGKBv9HXE5MTaImtqYQV+xOgCtxUFosJ7iYYVEB3BpYlENX3dT+Vwc7MMKCo&#10;8liPJxBVErMuu9JTLpI3qPlZsT+Nmf38E+kvWw8QPbXTYX7/eqI0Ze9z9v57nzlq8ZLFK20Lvb/L&#10;KMUHdx1mP8dmZ8zvNiN9pwG7nQghl7SdjqTqs1x/UCZrUmMUlrAAC817775tX3/1hS0kLmvFzyth&#10;fisdAURiR5BPsHVqrb3PHuZBskd3VkS2adeRBUpaK8DuZiKlPLVCFeFjKEEBh2H9J2B5J/D4HU8L&#10;sdOA34U8GB7XHWdf7xH8pKdR+48RA380gplcvHR3EcAeka7yNwEGf06eYPcRP+4yGvWQnbsPRw21&#10;R1QuD6hafqN6ecj75nZhNhYasv9IDbpKIvltYq6u0RM+x7Ly03wgrgH01hI3tZXe33b2a+wgsegA&#10;/cNlgOJnJLwsbNvclgHWy4m7+hZW91GD2vYte6aXAJjLGX3bFNjHPm3fxN5v/aK9T5LQVMJOw+sT&#10;zlmytLNzQkGiz2idJJMdZQAV7eEotrX8r7JX4KYYd5mVq2tq4zHbq4UgUZf4rTqIBsUlb02H7VUH&#10;2HQWCAr4ZFUpD6iUg1X9k/W5QFC9v396AKsCfNWZw60E8ysDQAr8dFRSeQwAVuE115E1BYbVEybq&#10;C6hFo/ImEASbUAUArPm8A3jJMLp0pTULCAG/MH4Ob21qo70xomikxaek24tYYJpR7jdRucvoWm1M&#10;1U3q1bFJ48dbKaY82vKeqP7CC/Y0r73Fy83x56Y4Ze+TEjz4Xbhi+V3+PldS9RPNevaxxrzRmvbw&#10;tObu/tbSPcha9wqz5j1CrUE7L+vt25/Mt4/sx4/etC9hdvNfZwkzDO1VAO/DWewlgAG+CwPU1+9O&#10;H2FvYS95e/p4+nx87/WZMEExxHH2znSOGaPs3Zmj+P4IBwQdAJxY6JS9syl7BX4ukHOVv04vDwDU&#10;1wI2x/vn9Plkpcl0yl2VywLL4hI4h9tixaGskRIs1ifgm05/ZxziRy6O/RFMqYxm+mQkbv5CPuE1&#10;QleEHWIwoadpScwlE6vlHRRvnXtFWRd6oP2jo20ISnIyQZMpmF/ToNXD0lJtYEqa/fLjUpROlgix&#10;n+MySqpy6TSfeoWUkusYmCVICOgETMVAdMUBO1c/Tn0+gZ4Ynvp1Aj1dlnIs0NRlPY6AToB3DQGk&#10;mEFecABT/9THExvUbYtvT4YgLFF9QJXGKrMllBSDrvLy2JUBQ32IaKOMvFOovyp9xf702n9auNwp&#10;e3duP2R9+f//15OlrVbNBoy2fWFH6O9tZDvcNkbPtJrz3DHK2u0H+XobO0RO85p/JZT1OuWx0liI&#10;70cYecQ2uv0kxnxGhuBCdgSrB3iSRJhzvD5NeFxAcLnO8vXE6CQr+0w5BwDDQqKsSeOXeTO3p3nd&#10;0ho1aUbqDpFrXXuae5cO5v3SizaBxOSjvAdOsKbyOFH0xzJD7FQ2pS8A+FPXprbcvbUdYxXCYUSK&#10;w6F97BgxZSei/e1mfor9jt/vb0yxf8+Yan8x7fH39ClmqIY2baIZm+0YFuUYy21Gc4wBIAfbr4hr&#10;vzNj/iel1m/5OfYAF8Svg7JtP0C3H1Z4jMi048SvHSFZXOxxP2LKV62a2Gp8f2vYa72ZMnkbivAX&#10;jZ63j1+oacspf5cx6rbBt6v90L2lffTy8/Y+0fWvkC6e+lJTex5Dbzka9U8DfM/wR1xKi4SYmBD4&#10;1aAUlMBRPMnB4fT8iic1VPbWkJeP61TquspdF/ipzHWVuhUAPYGfw/4oN6vA3urWR0VW+fvYG6jL&#10;zlgczE+gp7JX5W4x60N9xupSlqMctxf4lZdgAljWpkxvBsPqAKC583UwryuGaZSEWi9aLGwuGkAb&#10;gCcwkd5fSu36zorKEC1IAkzdmza1MWPHWXxqJkuK6tlLlNAvivFVLGMVKG+bk9JeWFhoz2B4bs2H&#10;Ys0GDVHDy1j9F+vZUFaFNucD5MlSJZ2e31Mk0PzPWH7aCJrwaMAWqkY9elvjnpQWHoHWqk9/6+Q7&#10;wLoFppp7/2zrE0R6SjI7RVm6/Mm8mTYbh/yc8cNQS0fbJ3PG2+ev0zt7Yyr9wNH2zpQimNhQx2g8&#10;Zyy3mTPVvmFV4pdvzbUF3PdDBBMd76Eaq284e0yeTRsuYSQP0KSExj4jYBPTk4XG8QHy5i4WQMQu&#10;hzhfC+SkJIvpFZurKZUHq+RF2ZXCjNAyPjfdKXNHEnLgjMYBfsM0OxnuzRxynE1SicxkyCjmgccX&#10;UBpzjMQYnUepNLCwwLp5BJtXYJJ16OENC2T0jg1ck7BITB45xCYPR9AZOsQGZ+XSm9rAzouNtpde&#10;1VWsIsdQUc+ynvIQpaTY1+EjRx1AE2u7B0u7jDdPvbnikvXMY1HkESyMcTdAUsxN4Kh+n24rFlcM&#10;jMX9wMP4/gScAjglNYtNqlzehl1GZ12vMljPLUDUcxX3Gs86JbL+SVw5QKLKH2g1ytRTWopAeyfz&#10;tyqDT564yLa6hbZrx2Hz6hPEis5nWeXZjpnerSTDHEa13UNy8zZme3ey+W0DO0BIWYbd7dyxHjFj&#10;Kz0+vHqAnXp6++g3XmHSQ6NuR9nsto7pkZ9/XmjLlrJYCUVY1poLPN/IIaOtfMkKVp0yKBSHQQqb&#10;0Ro1BPSatrLnCats2uxl696lp7l17s7S+7bmRfLJ65SWp/i/PwWDP8Z2tiMZQXaaKZ3jGJ0/aV7L&#10;fujQyI4NCLS99O8OB3vYkaAedmYAeX+0T+7D7B6MHWWPMDn/ySzzX9On2t+cjTWTBigK+Iyggz9n&#10;jbO/506y30h8+WPSCLPxrCodNdz+JOLqTxji3/gGb1BpXENxvs177m5uhv2K5/Qhot8N3l+LWYew&#10;hdd5BGA8QVzbZTYIrga8P6pbzb5t/ryt6P6yre3dlr5hB5vfvL69jYgzu1kTK6DH2ZgU4rIy6QIi&#10;KntLM0Ehj59ip+Txk7JbHbGhmoAO0JCCW8z8isFQPT8dlbXgxwFBwIvrBXzVH/f5atdm/8VjMKxT&#10;t7bVqVebSPjn/wt+6vvpkLAi0KtJGS3g01GVx9akSPnaACKlaiVKdY3NlQP8yqIiVwH0avOcLbiu&#10;ExaY3njzQimJI2Fy4QQbRALk0ZSzkc5ayuoWyu2DANM+3N+tCRmIY8ZaYkaO1Sc8tjGPU5953ZqV&#10;y1rZkk9Zy+Yv2ZBhw1jgVMrasmeobtOXrAKMsXZ9Qk9xAHSi/H2G53ua36E+NMoiFpXmOV3xVs7S&#10;8jp8sj7frofVb+NmDdqjknQLgPn1sy7+cdY1JNX6kGbi6R9mPbq7sYgozCaOHsn+19lOGOMsVNZP&#10;5kwA/KbYd+/OBAgn2vy5E+2T16agDE+yd2egDpOP9t6MifbZG2y0ens2Ask0WCAl8KQimB+qMcds&#10;tte/MgrhA3PxxEECojT6hCOxyQx21OP3Zoynr1hACc3We8B12lDUXa6fznka50koy+OY5BiaEm0F&#10;OPWHEkVUSFzWKPo3I2V5oVyR4juO8TgpwmMIYUhA0RvD90dx/djHRmkJH0WYq1MyUq2jW4B5BiRa&#10;dxJNMrLSLY+eUAGlTxH3GT+Y/DV+DzPGT8QgjDWD5vziRauYmWXNIn2yHVv32ZqVG1hwtJw/cpZ1&#10;Ywjer2F+SkulsRxj1vWPP34DaC44fj2XECKxRL079QPFCAVgAjqVvAJF3e7c+UsA1fXi2CvGzG5S&#10;Yuv6vYDPsZOky3B/rbA8B+u6qNgnLCsPYHv3AU7tvLjJON7vqM7HSUE+w2M9ZATuBJePUs4eYtRs&#10;PaB25sx1hIlT9smn31v79m72JIJHgwascPwesCJF+hjBCbu1HpMtcdsof5chWCyihF2/gh0hpD/L&#10;5vLpex/Ze/PesTdeecOW/LQYc/IaDNBrbANhqhqL2719BwoxajP2m5SEFBZvt0DU6MBGrrrm3oP1&#10;p0kZ1rW7h9Wu19Dqs52teQvSwDt3I3exM2tUyZds+qJ9QFjFCT4MTzLFcULMj+M0YsfFAjaxebS2&#10;dxtWZ1rDF/DztkMhnnYM9nea3bdnYoIIPUgGnHLsJgbph+zU/W3saErhIvuDEvhPyt+/OH7HCvOI&#10;0bffqXQeIeQ94j36J6XwX8MH2W9UAr9RUdikkfaICRGB3e98MP7J8dtoymY+gB9wn0PxYXaEkbXr&#10;GTwf0WoPSBfaixr5RZN69k6dyvYD6u4vXVogmHSy95vVtVnEN01kRCuPxejNYWRlKeXUS1OEVXkp&#10;rDAp7Z6tAfhVo69XFcZVTQyNQyBWU8AGS6spkzMAVUMWF8DkOQDI+fq/lwFBvteIvcPNYFH1BYIq&#10;h7l/XQBQgFdVYgfAVh0ltzKXK6kH6JwBQhTZCjx3BV0H6InxVeJ7ZUlSKYPfrnwtfII8flVAqwGs&#10;tS3g2xMg9+c19FNaM+cIwDoKYI8AnPoBRiH8PF4IJO7YbLojYhQNH27JWdlWry4tAECsDsy0elXs&#10;N0R61aXs9Q8OIcSggrXv2sMatHzZ6jVpxN8rWyQRkfrwO65CqV8CxbuMgJvyvxy/vxI8tlZ86vL/&#10;B5R+weACYNEjAAAAAElFTkSuQmCC"/>
  <p:tag name="ISPRING_PRESENTER_PHOTO_1" val="png|iVBORw0KGgoAAAANSUhEUgAAAQAAAAFACAYAAABTKqIKAAAAAXNSR0IArs4c6QAAAARnQU1BAACx&#10;jwv8YQUAAAAJcEhZcwAADsMAAA7DAcdvqGQAAP+lSURBVHhe7H0FeFxnsmzehXffvXt3NxuOQ2Zm&#10;jh07aMcMMTMzM1tmZmZGmVlmZma2TLKYZbHUr+o/50gjaeDMWAo6+eazbI1GA6fr766urn7nnbf/&#10;/eneAd/d7p+8dHMr86ROnfovipfq4f1T5WlelapvfvnDzye9S5W971ugkJdf9jwB/l/liPD/ImeU&#10;35c5Q/1z5Q3wLVL0hVeZb6+9/KnKAe8qtdb6/FBh/ItSZdo9bdu2ms/UqQXu+t/9+5/uzXr7gt6+&#10;A3+0d+DSzp3/49elS86XZctX9/7mu+7eRUvP881bdKdfgeJXfXIWeOWfLU+EX7Y8CSHZ8klE5lwS&#10;/kUOCcUtBLdg3AK/zCmBX6W6fZlDgnDj90O/yKnuH477RWTJI0F4HL+seWL9cuQN9c1b6KlvwZJn&#10;vPMX3uLzdbmJfmXLtXlR45fvn/fq9dlRkf/4o72Xb5/v23fgd/0OMKhedeqU58XX39b1K/XNJP8C&#10;xff55S3s6Z8tX3RU9nwSjwBNwC0+c26JYsDiForgDsafQbgF4OuAr3Lofxp/N/8nwYKPEwJwCMNj&#10;vcbX0V/mUr+Pvzs+ax4JzZFffLPnC/PLX/Smd6ESm31Ll+v3/MeKlZ71c8v0u35z3z65t+/A7+0d&#10;cBP5N++m9fN7ffN9O7/CJZf75yl0OyBH/piYrHlVoMd9lQtBiFOaJ3hSgJsPaA0Q0vfGzCEMzyUS&#10;fxIY+DxfAxSQjYQG5C92wr/411N9yv9U4/ngXp/93t7vt8/n7Tvwm78Djxcu/Oerb3+s5F+09FT/&#10;fEWv+2fPGxeHkzVBP9V5+ga+wSme3gFv5vGCADIEhRgAFgGB2YpPzvxhgUVKHg345rvB3rWqlnxb&#10;Mvzml97bJ/BbvQOvxo790OenKo38i5Xe4JezoFdEtrySyEBR6Xb6ntBmAjaj70POQQECbonIZoIA&#10;CAH5Ct/0L1F2mt/PVcstFPnP3+qzePt7374Dv8o7cOnSpf/xrlStekDxMuv8cxXwZVofjxOSdTtP&#10;zIwOwt/T4wcjqyHYMTsIy6HA4FZgibJj/WvUKf6rfBhvf8nbd+DXege8q1bNH1C89ISA3IUeRuKk&#10;TyAzrzPxv6eg/K2eC0nGKABgYhZmBgXEr0DRM17f/tTzbr9+b0nEX+sifft70vcdeJ74/L99vv+5&#10;EZjx/QGo6ZneR+qtt98q0FL+3lzIOHgzMg/ja61j4P8bZSTsXsTgd8cjOwrMVdA/sESZJQG165dO&#10;30/n7aO9fQcy6B1gP9y3ZJn+gXkK3YlB/5ys/a9W05M74A19/IDPcfssh/h/ioD+RPtT3fi1+nt2&#10;/Ikb/1T/jqBP8X3tfgGZcMPjqMfj4/6K/ASzpEQQoaEoEfwLljjmW6FS3UtvuYIMunLfPuwbvQOP&#10;fmmUI6BkuamBufP7keRifUviK0NOeyPI9QDXAho3/h3dAv8c+L15caIXzi2BpfNIYPl8EvRjfgmq&#10;VECCqxaU4Jq41cbXvxSUkDr4Gn8G18KtRkEJqlxAgirivt/jZ77JJ4El8PMFc0tAHjxeNoAEBEL+&#10;AAXjdyqAIDhkIDCQL4jFexkNQA0sUOyad9lvu97dvv2tKvGNrti3P5wu78DLWrVyBhYrPScwR/6I&#10;xCy5VW2f7kHPx/yMJ7R+SjPQsyEgCyDAy6Bu/jm/BNdFMLcoLKEdi0hYz6IS1q+YhA0qLmFDS0j4&#10;cNzcLG4j8LW1m+V98HUYb0OKS/iA4hLat5iEdisqoW2LSkiTwgALAMUPCMjieSQgd24ATy7t+RlZ&#10;QwaAAnUP0QCCBPAowfmKPvQr820vz+XL302XD/Ltg7x9B5x5B543bZo9oESZOUE58kUwTWWLK90C&#10;Pyng9ZOdGoD8udWJHFyzgIS0LCxh3YupwAwfpgc2AxqBHoa/M2iTbgQBV2+DEfiDAST4Uz3eUPw+&#10;A0yM3zcEv4/g0AnA0BjAUCm/BJbMKwG5AAgAAa3M0LOEdMqImFlFsoOATAtA8Ni3zLfdrl3b/zdn&#10;Pr+39337Drj0Djzu3v1j/1LlxgbnKhAqbGGlV+CzvjZqcH6dD6f7tzjZ6xfUTnUEe9hwBKB+SjMY&#10;VVC6Gtzp9XMGOFgCEUGhdzEJaVNEglBWBJYGIOQAIOilA7OZ9CoZqD5MREYQkK/IXd8fK7R4R+T/&#10;uPTBvv2ht++AvXfAXeT/+pYt1yU4d6EXZPTTJdVHoKugYOBnRVAUx4lWHal8O6TwPN3VaVtSBX7Y&#10;EKb0elqfXsGbkY9DcOLzZ6aAMiSsFwChWWEJ+im/ymb8P9dJxnQAA2YE0QDiOIiLAguXOOlVvXqF&#10;t1fz23cg3d4B7yo1qgbkLXqJtSeHYd4o1cfP+7OeJ+ueBY9VMo8i4UK7IuhxcjJgGDi/i9M9vQCC&#10;WQLLB5W94GuAW0hbZAcoF1KAweeWbUnn32dyBOy6hKNrEFiyzFqWael2Ebx9oL/eO/CgefNsAYWK&#10;rYrAyRKLC+uNWH2e9mTrcfIFFkLQg0QL7VJUnY4q6JnSM1DSK+h+z4+jZwdhfN0Eg9YAA3QpFG9A&#10;voC3NwBaagk4RxGSu2CI33c/DGH29te7et++4jd6B3y/+b5TcK6CgYILiW0ol0999tAZ+NnRFkRr&#10;LaQ1CDwEpwp6EnZ/laC3BUhGqcCOQ5/iEtygMEqhPFq7kR0F8iEukIcUMoUrfgB+BvmLnqNnwRtd&#10;EG9/+K/xDjypXbtQUIGiB+LAMEe4qohjmq/X9oq9r10QrTmw9kyBkd6H/tpBPxCZBW8kEnnrb+dm&#10;3Mf4mV8zkyB5OAKcB/4MbV9UtRn9s4EvIBAgc3IFCPgzcbiF5swv8FOY7Tl9+tu24V8jlJ1/lXDX&#10;6R+SPX94gp7uOy2HZeDrgpyAYnkkpFEhrVWnUnzcMiqYEKzhA/D4/dC2603CDX/y1pN/R4oNTUAo&#10;gp7AEzoUXw/HbQR6+iMtbm74ejhu/D7IxlA+Fk5k/rx6LNzC8DVPaf4eBSQEiYx4TQRIvd0Y2qOY&#10;BFVDeZAb/ACBgKShkxkBP0eOVLNrE1Sg2P0XVWtWcf7qePsTf9p34HGzZjlxYXgkZoWFFoPYyQuM&#10;9aoW+EjzS+WVUAhywimg0YU06RokDDqe4BaBqYKVwTu+iITOwZ8r0DbcjFLDo5CEHUf2ca6AhF8t&#10;IGG3C0r4fXz9GDdPy1t+CX+Cvz/Cffj9m7hdxu0MfvYIfmYXHms9bkvw+NPx+KNxgz5AiYMMcOgD&#10;4OHzSm9QIHASQPuiPEAmRYWjyghYWjn7OendgoicBcSndPnJbrduveUG/rRRbfKFvfypYqvgXIUC&#10;Er9C392FC0r17pHuU/wS2rIIhDl64KdXms+AQqAlneoDEHSjcZuHIN+A20FkGZcQpA8RsF4I5EDc&#10;QvJJeJjFLRRf89+CcQvSb4H4kzf+3fiTX/M+vC9/hrewvBIern0dwe/54fGf43YXv+8suhd7Ckno&#10;SigQpwEckFmEEBT0zCNdAYFdBAIBQIZA4A9psv/HhsDIfPfAyAYSYbgSVLDYmWeNWxQzeam8vduf&#10;6R24NWfO//oWKbkoGrU+W3tOn/q6Dj+wCFL95jgdyeLzxE+PwDdOeAYSA34CWoTLEez7EezXEOzP&#10;EXwI9Igw3hCYIQjSINwCEKD+DNIMuvGxcYsgYBAMCBDh4EoIDgCGMGQQ4eeQNWzD+wGAUmWGDgiq&#10;dGDZ8KYlA99nAgGyHmom/HPoHIHTZCHsywD6obkKR/j88HOHP9O1/fa1OHgHntauXTQwX5GrrAnZ&#10;MnIq+JW8FScPUtHgBgjGwXqK+qaBz6BnOk0FHWv0+Qh4nK7hN/A7XiHQjVOdfzIAMzLQXQEQgg8z&#10;CIIBQYlfeyJTACCEuiNDmApAGKhlB4pLeFMwYIlFwhACo6AKBdRnqFqITrQP+TMR4AYoIAJBuPLU&#10;kolvB4z+7Ojx6tsfmmK8NDgO7T2nakgCBdt5WWCfXQW1MgJWpaRvIsdlEBi1PE7LsKUI+qMIeNTo&#10;KoCYxjPgGVyuBKWpn0HmYOp+Tj4HAhReA7MD9TpYOtwCGIBPCJ0JMCDRSDBAbf9GvIEuMOIsAiXH&#10;/pm0MWizny1BgKamGkFY4srjhg0L/tlj4K/5+uC261v862kcKXU65TfS/a/zShjFO4Zwx9V0ti/a&#10;XEzvSaQtAG9wFCc9SLmIEAQJa24Gfzqe8BF+GE/2h6NwIBx7A3NJIm78Mx5/j9O/TgzSvhePW3QA&#10;XH35+32dDHp7QMLHI5iRTwjA67wNEN0BMJislQlheD/C+7veKQnnnMSwkmpSMSAPwP1j3b/ALK8D&#10;gKc9W3juQkHPq9dq9NcMkj/pq77m5vYRNOI7BfU+20GmU3516mOaLRfEQJh04+Sdkum6EvgcqUV6&#10;r1prrOl3IOjvaSd9BIOCQZ+OJzGDPjYgtyQGMaDziq93Ebn1rIwcf/iDbL9dWVZfryXLrv0iS6/W&#10;kZXXasumm9Xl0L0KcvlJOXnmhWDCiZ0AgCAgRAI80vO5KXADGESEAwh8wRtchCpypUYiJmUFLrzH&#10;BFQFzuAHAn9GWQAxkfIrMAsC+pTh6+ywNC9dfvCfNBz+Wi/rSX0Ie/IWvSOZYWzhxIWg3HRwo3qP&#10;BJa6sFyp85nmo7YP6c+6HuTYaaT43rjwGfQk0tLxpGeQMlgTEPRRCPoHz0vJjttVZPL5JtLzeHtp&#10;daibND7QUxru7yUNcGt4QLs10G+N8L1mB7tLp6OdxO10SwUMFx+Xl2DfggpIYpAZpCsQEPBY3pA3&#10;YKnwGETibnQVAJAES0UcutJW1IlCzhsEwMxEdQtMk4S5JBSHREL2vOAFyq7au3fvf/21IuZP9Gqf&#10;VKhUMTRXAT+mdqZPAaPWh/CE02uql4/WntOnPoU3epoftgqBf0M/7VkPZ0BNz8BPDITgxbeQHH7w&#10;k4w711TaHO6qArzRwV7S/FAPaXmou7Q63E1a27m1OtxdWuC+TQ72BDD0VoDQ/2Q7WX+jhni+LCHx&#10;KBVikFmkOxD4a6UPCUQCZNgJ8AWzkBWwPCBp6AoQUHkJgVQwnJA4gxFAfsDkIWDwAoGFSx59Onjw&#10;p3+isPhrvJSX3//YOjR7vhg6yJhO+TmiCo+8wPKY8++DC8/pUx8/YwT+UJxi65Hm32ddz1Zd+p/2&#10;TNMjcIqydsdeLvG4+7P0P9FWC3rcWhzugWDvrt/sB35aUNB+joDQFABSf38faX+ksyy9UkeeAgiY&#10;EUQxaNOxbEl6LGQvqpNATcN5AMFcDQioSnQaCPRuAb0JAvLpIiKznQKSgyCLoRe496hp0/x/jcj5&#10;E7zKl6W+7hOJ1o5Tqj4KejCeGwIDjiRnHWfqUJw0odD7hw5Gfb8exB564uo0C86YIAlD4JGsI5F3&#10;CWn60FOtEPi91cmtBT0D3jL4ja/N/mkAhvFY3VRm0GB/b+kAINh0s6qE+hVUHEGGgACBhZoD1VIE&#10;EFwAEMwBELAs4M2Zz4bDV8zkIIkO+g7zBQB55WNoMhtgBhmcp7Dv42rVvvkThMef+yX4lCg7MQ5z&#10;+6Em+vtqQ65O9AUUxqnfWSeRnK312b9njQ9FnCL2INBR9X1GnI76Y/LUD0JtvuTqL9L0QA/U9r3s&#10;pvb20n5nvtcGwMJyoj6AgKBz+2kZEWQDkRmVDbATQZ6EYEr9w+lCEkJNAWcTOJNgFghYQuiWZgR5&#10;/8y6bsAECDCDpOEIysmIZ1Vr1/hzR9Af+NV5lyizkBJP2nCbSvt1UU8gps7UiK6zDD962EoLD/09&#10;FXoRoboMNwMD/zUCTYJyym0w+gNPtpH6OPVZ2zsTxOlxXwJBo4O9FbG441YV1WmIAzfAzCTDgE9l&#10;BCgPqDqEBDp0FHwIqSVwRlQEcA8fWVJ5GAYUYEmAbMBEScDriT6EoTkLxHv9XP1tm/D3hBMwfPh3&#10;nyIlVjL4qewzldpxXBf3Da5bSCKGQ1FG5tjsaYJ+tSL4xiLdx7CNksaSxc7Iix+PzbZeNACAzH6r&#10;Q11Vnd/6yK8f/AaAtDnCbABkIbIBdhpeehUDNwB1HVqQGfpeAGxUFwUzCaHuAAIoDNlpMf35GSUB&#10;srbAchAPmfQd0JSDAIEc+RO9KlRq83uKgb/sc+GGWZ9ipTcrJZfJ4FeTe3CfCUWbyOn2HpV7TPfd&#10;8bMvNS1+OC/IDAx+BhQDy/tVUZl6oZFq4TENN3+SW4JEF2lzpBNuHXHroN/4dUc8XmfculrwB+aI&#10;QxKF5B+6He0gpx99p0jJKPATGZoN8P02ugbosKiOgbNlAScNIR4Kro4ugbH8xEFJYBiNROUsKM9/&#10;rNjtLxt4v4cXrk7+ol9vMRf8aAWyNPgYKR8GeGjQoVh+p059BP50BP51nPqs8yneSU+1XCoQIbNP&#10;BR+Ve+cQWN2PdVCtubQknz1iD0EM0o7B3hqB3+pQH2lxwE2a7x8vzTymSrN906S5xyRpsX+UtDo4&#10;QLUONWAgIBAMzJGGbZCJsFvQ5GAPWQ5eItSvgAKCjARG7bHxOYRyEArZAIalQoeh++JMNsCSANdB&#10;SNNCigTmZKejDJIgEAZdQXSOAuL1FgR+GygQSHt9ipTaKFjGEWjCsitQ9+Sjtz5bSVq9b85lV5lq&#10;MM2keo8XHOW6GXjiG49Nhp+/b821WgiuHirAzAakyg540h/tiMAeKE33zJOGO3ZIva2npO6mq/LL&#10;ppvyi/tt/MnbLamz6brU23xeGmw7II13rwRIjMbPEwza43d2Mf17W6L1SIJw2KmWcu/Z14ogJG+R&#10;4e8XtBVKUYmxaMqrQzEkFIZMzRTA6yAQ2qGI+NN4hENFJjKBMCgNo5EJeFWs3PW3iYK/8G/1Llpq&#10;JaW9ZPEdfVhUgTHt52osJedlvW9GWEL5Lmv9KTj1MZWnLjDW+xkc/K+R8pPoe/yilIw400IFFIk+&#10;Em+O037er4u0xSne4sAIabhzk9TZfEnquN9DwN/Dnwh295sI+Bv48waCH38aN3zvF/e72v0AEPW3&#10;7UeGMF1lAlpGYLQWHT8P8hPMJvbcqawUhOQvMvp9U49PiXEwSEJkAyFDwNE4kw2wVYjMMKCQPmJs&#10;okMQhsMnMldBeVmhaou/cDj+ui8dbP8CLe13jNTs97K+C66F4HfGoYcDOxQDYZQ1wlcT8/waFzBV&#10;djz5D96rqIQ3iugzFfh6UB6l5Le3NN65FkF8DcF8P+mE5ylv/gZwUGBwF0BwACXCaGmLx259hNmA&#10;YwDgfZoDtCg7ng7ewtu76K9DEOryYgXWd6AdmA4VZg8nOgXMDCHmorOTPweKvrSvIjWIwbAc+eNf&#10;VKxW59eNhL/gb3uFPr9aCcV1WY4Qmnp+pGnBDZG6O6Pqo3af47nQ7bPtlN6DOraAhBr+QEh5512q&#10;B1INunwSfWDazQQcT/02R9qhnh8vdZHm/7LxgXbaOxX01gCCQMCM4AZKg+WpsgHHz40EIXmLnuAv&#10;Ljz+VlcQZsBMgZWsTM0XoIRSfgQEc44em+F8dLdmLlVVcwQqy7QNBAQBTpiG5SoY41m7dqW/YFj+&#10;Oi/5ecmyfeMh8jGzblttykWGENLMieBHWaBSfjDKyjePp0g6D+ukDn4y5UrHj+C/7vmNkvIy5Wfg&#10;mAl83kcx+ki3GaBabX83HQI/NRjgcTfelwbbPcApDAa30M6iY+AYCJpCocgb+Qz28TV+41fIqliy&#10;MXs7RYJQ8zA0BQIUDeEW9CNAgG1CB6UmQYAboUPzFAp7XLduyV8nIv5Cv+VF+R+bv8aEluNdfEBq&#10;Bj+UXiGtYLBhkukPV466uEA2AjD8dUFPBjL8xsVP8Qw19VtuVpMWGLxpoog+xwFFMlBj7NtLSwRk&#10;g20eKkBZu7/5qW+9VKhLrmAjsgFwCs32ztR4ARCNZp5vGxCKLfGcCW7kNR5iUpE8B/mODAUCpSTU&#10;dQP3URJQRUjxkBkOiHMEKAm4Lt0sCMQABALzF/F+0b1Djr9QeGbsS31WqVJF1limtP1cu0VNP4Y/&#10;wkeaa/NRX06WP/wwgt+QnGbw6cTePgPgJWbvJ2JyjyO52vCOmeDXW3vou5Okq7v5op6mO1Pju35f&#10;1T1AltFwp7u0hhBItRjNPm/cj8NK7VCy7AfPQZOSDBkztvb5sSTwQZdgOUoCswpCAwSwxszPhGqQ&#10;mQBnB/yLlLh9Z9y49zM2Mv4Cj/60bt28QTnzBzK9cijv1YM/tA2IH5Mnv5rVhz9+GGyzFXGUwSk/&#10;Tzv29tkjP/Xwe+mKNl3DA32klROKvjYk4w5j4m/nBr2VdyfDTn3r2cQ1xQmQYKy35TgIwjEW7UIT&#10;AAZeoxmAg0Aw+1J98YNZCbUOGa4gJChgRoPOS8qNyNhx4IAXCDVAoDIEQybKgQDwU4mZc4lvsdKH&#10;Lon8518gTDPmJXIVd0DeIve58NFU8CPtD+XJbzL4k1p8dLNl8Gf4qc/RXerlC8qKq7WlCYZ4tOk9&#10;E0Gj7oP2HoK/xf6RUm/bMQQgiD5XUv7N15E13EDware6vOHfXCkdVKcARGOT3UtUhyC5Xej4NZHn&#10;YEnQ+3g7uQQnIqodCY4ZriDUNQNhxykjBvibIAcVCKCLFIhMwBQIcJQY0nSfMt8uyZjo+JM/KlV+&#10;vgVLHEzEPLbD4Gerj4RfS0zjmUn7DbIPDj3KcfdX0PEbQzwPnpeGSKaVmq+naMZs8GvS3U7SZO9C&#10;1d6r4yTRx0Cvv/0WWno3VfDX3nBNaqy5IjVWX5aaa6/i8a5L/a03QfLhPvizrlPdA+oHSBDuBR8x&#10;UBGE5CfMvjbyHs3QMtwA05FIZGDxAb+CgpCDRREA/StYxw4rMmU64qhDgBXtihOooIOAA6MZtqkT&#10;MJbu9d1PA/7k4Zr+L8+rRNm57PU7bPVxiSQAgFJO08HPvjA86FS6n8FjuzzN2NuPDcwj+2DY0Ran&#10;OHXz9uW8KWf5GVAtD/VTSr4kMY/JAK239QYC86bUXndVfpx7RkqOOSwFBu6VXL12So5uOyR7t+2S&#10;o8dOydt3jxQddkC+mXJcqiy/qLICAoYzmQGfW93NF5S8WJMTc7bAjJSYXgNaNjDmbHPlPPSrKQiZ&#10;+d0FCIwFYWymQ8BMAG1C5SvAcsABCFAoBP5KXlavVS39o+RP+ogvyv3QgTP9DrfyUuGXKbtm4mEm&#10;7TeUfWD6qRZTyzQyMO2nWw9rWz/vwjLrYgNF9KUc4nEQHEip24Llb+4xEQF5Vp2ymmrPcbrOAOZp&#10;Xh0nfKlxR1SQf9l+i3zZDjf8+VXHLZK541bctuFr3Drw3zfLF+02S+ZOW6XAoH3yw9zTkAcDCJA1&#10;mPmd6j7ud/A87yh+ojUynGSC0BEQkNjUhoo6INM5fP8nZAKYflQKQnxWGfg5KeL3CfQCkwECJAcd&#10;ZQJc6Y4FpoFldLGQHT2KNkYMFWrewqFPOnbM9ScN2fR7WU+r1CwDxIwKd2TlpXv3BdeEvbQZkQ9H&#10;eKEPD92OtJ8pfwZKerXePln+XHIFtW0f1Liu9PYpwaUuvw60+gwqs0FYf5smACoz6ahk7bpdBfVX&#10;CPYsnbeZumXutE0DC9yYLVRaekEa7LitSgdzz0EjCOtvPQY58khdM2BeQdgMvAjNS+dDEBXoU0gn&#10;CDOWo4nAQFHEC3QIsPvQFAjQJxKlJJfA+n9iX45OEOCGYv/CJa/ccnf/3/SLlj/ZI73q1u3DgDyF&#10;PWMcBT+/D4VWUEVd3uvIwYcnP4dDduHkzyBTTssTKg41LGvZjTeqS3OnevtM/dHbR8rf4uAQBNBB&#10;XcrLE5jMu/2Tn+l6gx23pOqKi5Kv/x75vK1zgW8NIL4EeGRBhlB28nFVFtQDP+DoeSR93yAI9yzS&#10;BpOS5gnMEoR9lDCKAikShOluT26RVURQL8AVa+CEQmehi2QmE6BsGJ0Ef6yANzNAxJLWu9Q3K/5k&#10;YZt+L+dVoZI7acLoiPRj8AeWxVQf57kdbebR/fjVmi21lCLjTpLXuKDY23/2sriMPdtMGWWwtjVH&#10;hkHYw7FdtAWb7psFsc1lp3r7rPXrb70l5Weckqydt6t03uyJ7+h+LBWYRRQc7IGS4qoqLcyDALOX&#10;e/iZXZhR6I8uhnOaAWYCfA833aqGDkE+5TqUoeUAQcAbmQD9B82AADoDoV2Lin92CtDsZwIkBeNB&#10;Cj794ecu6Rc1f5JHel76m/6JqPsdTfep9VxF0EqjDZQjFx918uN+OPnDuYQiA4M/Wu/tH3/wg3SG&#10;rz573OYCXzsNqehrdQg+/Ts2aVJeiG3MBhnJutrrr0lRtwOqxmdN7yioXfk+Hzs7iMMf5p6F8hAE&#10;ITICc88RJQFUinU3n1PeA2qoSJmPOM4EeB8KpMifTDjXRC0tIchmpGaAW5AjYE1OSbipTIB+Aq0L&#10;K4cpR2aj4QCB0FwFo57Wrl/0TxK6b/4yvKrWLBeWPV8cGVN7rD/3vvnnxEbXHqjTsArKrpyTrT4G&#10;P2b4lcAng4LfIPpCYdC5GEYYXK5Bzbu50V0GPnrn7O17jEZP/oRTRB8Jugbbb0vFxecVq89T2pXA&#10;duZnvuqwVb4CN1By9GEENVqHOt9gBggUj4EBpca71qrugEYQmsuQuM+AINAZGdLxBz8qIRVdkTNE&#10;M6DKAdxQDoTNMMcJsAMVUh+mIhg7D/zC/uBQHIDCr2Cx29xQ/ebR8wd/BM8ePd5F3f8oFmOXdlN/&#10;tPr8iJ6w8VJruO0xtXqfP2wzgp+EXwYFv9HbvwODzsGn2uAChaLP5AWdNMSDtJ8iGgaQM0M8ZObr&#10;bb4Jou8YanQGpXmSz5mAt3ZfkoRfgF/I03e3VFYEIduFZrMBDiuRIDysnIk0VaN5gpDg2gQguxj7&#10;CbixKENdh3jtvMgvIfCDcDhERFMRNwwPgZdSE4QOJlXJB7z6uvxbkZBX4VKruLbL7htGxv9TGHjW&#10;M9frVwq/tWD7M3CzLg0uqGHffaeSEr1oBp3mUlo67bC91xIWXA2279aGeEyP7urtvTWXpSBadV+0&#10;RTsPbTtng5pB/GHrTfJ+S3f5Aqd6VpMdAsvfwy4BH+ebqScUOUgewkwmoMmIObF4FcKm+bo/oaEZ&#10;sP8eMrNSI8bgVwadai23MtqWnHZjWNwaMg6ZQG8HBw/5KLQHA+glgFLV3io6trijoQ94VqV6/T/4&#10;Ge760/f6/udGMVnzOTTzVKTfT6jhSbg4YPxV8C+BiQe3ymRQq48ruHxg0DntQmNl0NkCunaz9axm&#10;09VBmu+bghr6XNKsvZnAMcQ57M9TwMOa3NnAZ6B/hsB9r8VG6b38gszafUeydtoiHwAMnH0s3p8E&#10;IZ9H4SH7pcbaK04RhLQiU0NFO7ZjqKivPk9gDkTpSNwYCkK6I2+HS3IMjFkzzHWInSNOEroBBBwt&#10;JaGXALwH1IZiO/6Chj4gMF+RQK8BA750PYr+oD/5vEOHzwJyFfSn17rd1J89Vpp4MuV3xPgbs/x0&#10;8MkAkY8y6ERvn8YWPY+1V578Wspv7maIYhqhBtYm6sz39qnm+8X9mpRA7a2EPDi1nQ/Y7fJ+K3fJ&#10;jsBdf+YpbBW1/669CJLvhnvIu802qhPd+ceFbgD8Q47uO+SneSAIQUpSemwG1FTpgwyo3pbTIAgn&#10;qJJAUxBabiay9v6CP1GuQ5ot+RTYknu9KiaSQUNFike6hkyAPpL97GcCFKWFtsMqMnJadjYQ8bpn&#10;18u7+Nd7/qBh7PrTflWw+HaHOn/O9WeDfXc3kn4O0i/adY/Hgo7n0AYw9U9n5RhXYL2GIm3d9RpY&#10;mGltiMceCGi9/ZYHh0sD1L516NZjcohH9fYRUJWXX4Jcd7fq7WdxIUi/RGfgHwjwqmMPyeOA13L3&#10;/EPZvPSonDpwXfasOi4RMfHSa+Ul+VfzjZIJAONKSWAQhKXGHlHB7xxBSPuxmxA+rdJdh4x2oSNw&#10;1UsC2pIf6yhnMGGptiOn90pzXk8RKAdOIRPg8JCDZSQEgeBfsIGIBqN2zERoaMvW4IuKldq7Hk1/&#10;sJ98We7HFnHZkPrbI0rIlCKFCm6CWt6BzJcfCO2gqelO78Ge1+g9s+305EUJGXWmuW7Q6cwQD04z&#10;CGCa7p2DAZsrTvX2OZTD2rrc9JPqVObJ7+zpnLXLNvkUPMFHOPlH4bGiY+Jk18oTUjFHP5k5bIuc&#10;2Hddyn/RU2YM2iBRYa/F/fwzZAhb5YOWm5SewNnfR3D6Er8vb789aqZAIwgpYHIsZCIoKoIQHoQt&#10;DwzVCEKTvApLAk5WcsJyOSYt2ZVJ972FHCBCJkBNiSIF7ZmKkBTEoRVYzpgZsK0RoM9FYJ5CoSDE&#10;M//BQtn5p/u0Z89PA3IWCGDqb7flRxKFdT/TKXt1P7fxYukjt8hGhKeftl8N8eAUoXXV4QcVpMPR&#10;znpv31zbyujtt4YPf8OdW1Xg/2Ka6NNO/VoY4CkybD/ae5pu3+lgBGi8i1q/YO+dcviOL4afQmRs&#10;t5VSKfdAqYzbwnE75fTBW1It3xD1b51rTpent57LI/8IqTzmkPyz2Qb5yoVsIxmstkt5gJcBZKZL&#10;Ag4VbboM0JytwJNTkGY5FsN1aOjpVnLvOW3J09l1iJuL0R0IXaObitjrRpEPwOEUkAdtQQd8ALPh&#10;V0XL7HY+ov5gP/GqcMkNjlJ/1UuFNbNCWHtiH6Pdt0/v9adj2s/2EnXo8y/XVb39ZhDptEmzddd6&#10;esrePln+FvvHgeijQafzQzwVF5yTnD313r6TQcj0/YsOCP5m66XZzJPiExEt10/clVY/TZAqeWEf&#10;Vnq0VMs/WBYoALgp1QoMkQZfj5YahYZJ7aLDZc/qkxIdGyfDNl6TDwAgn5JsRCbhLABx/oAEIUGs&#10;1jqNIFS2YiaGmepwX8FGEoRb1DITbT+BI14g+fNohJKgrbIlrwRyMA9IwvQbMY7gRiKajc523B4k&#10;cU13KprT0p7e1vSgVgrklxc/V2n2Bwtp80/3xfc//xKtpvzsnP6c7efmFSxpcNTvV1LNVWD84fCS&#10;Xr3+SGXVlUtuPi0rA7h8k578Jkk+TdzC06oLevvLdNcc8wadrJkZIKUnHJXMFNxgQs/ZoGPwfwRG&#10;/3OQcvMO3JfYmFhZM32vVC84RGoVGS4Ny4xWwU4AmD92h5w5jIlBHQD4vbolRkqlPANlQq81WMsd&#10;Jnuue0ne7tvlPbQLnX0uxv2pGcgFMKsAUFMgYJogNFyHTmGT0ThprUoC80tKSBA2QpdmxsWGqmtD&#10;Aje9FITqmkN7MHS0ic4AlpEGV6U+wH7WqwjxfEV8H7m5fWQ+qv4g9wxwc/uHX+6CT6MdCH7YPw2u&#10;6WC8FyUBt/WETkPw++grutLh9KfOnFtut6Gt1BJbbxvRoFPVoI6IKHwf99OIvkGYo9+nK/rMDM5c&#10;UzVyQ9TK1VZelvyYvmPAuNrb/yeIvnJD9snV5yHi99RP+jdbgPR+gNQrNUoFvnEzAOCsBQAY36uP&#10;+1XJO0jaVposdy88lJchUVIbk4X/QEnwJU51lwlCjCAT3Oo4MWJMYxJNMwCCcA9syZNch0x8Jupz&#10;w6YiZAM9jre3sCVnqfjmI8YsOcOuAAS4gQilqE1xGrQB4YOhDygKvYudrUM8+BIhEPIqVW7pHySs&#10;zT9NrxJlJjsy+KDYJ7AEPOPxhtlt+dHBl6QferNqL9wbBr+xfNPrVXFsuUVvP8XcvqOaXxvi4ZBL&#10;s73TEMzn9eB3PLOv1nFt0djy72adlmxd3rS3v0F6YBIwLDpOTuy8JA3LjsJJr6X3qW/2AID3ZTZQ&#10;q/BwqVF4qGxeeEiVBBMxEvxxa3f5pC0IQhdKAoIawS3/gL2YWLykCMI6pq3IjKGifdLqAGzJVUlg&#10;7C50rB1QrkPo3qy5XhPXS4F0IwgVKbiXpCBAwA4pSEKQK8npVm2vNUiBUHhOlAJ1GnxnPrp+5/d8&#10;UadOwZBs+WJC7bH+lPrCzTe0CwLbXsuPdT/su8NOIPhp6fSGwW/09s9i+SbbSNryTccXlJEVaCOu&#10;PWCAsV4b4FE3c8HPwP9lw3UpPvKQPsTjCtGH3j7SczL3ZPDJ5M8eukkq4wT/pdgIaaCn/M4CgHH/&#10;eiVREiCDGNFxGZj1YDl2318K9dkp/wI34FJJwC4BeAECyLczTymzEac0A8p16CJch2Y4rSBsiUUr&#10;hi35I6xdUwThm+4tpMwc5jIUnzkaHOK8AP0rNCch6+UAs4BYuAx5Fypx7U9jKOpboOiBBHtjvoa5&#10;Ry3Hzj6q7l+P1J/bed/QwVe1ibADYNU1zaCzqVOKPr23v38EWnVHpbYzRJ8+t195yUXJ3WeXNsTj&#10;JNGnmHb29ptukGrjDsvjwNfieeOZYvIr50YZAqLP2slvpgRI+3OjpCrIw+bfj5Orx++IX0SMNJ15&#10;QnUJXJURkyDk6y464qCaZKTQyRw5yJJAE1E1wt7D1iRnnbQlp2yba9c0W3IShG84YhxMMxGAwDjw&#10;VvaUgkoqrJuIINu11wVLRJvc67sK3X/nZ7vjp/fyhwr1YkH8Bdkh/pRYAs4q4XyD7LT8VN3PRZ1v&#10;oPTjym1jiIfLKdxO68s3lX2VmZOfE3w0t+iEjbvzlZ7dqSEe9vZBgn0z9bgK+i9dIfpwen6CXvuH&#10;6O2PwWNFqd7+cZz4SNkLDpOGVlJ+VzMA4+f4mCQRq4FMJKlIcnGOx33J1GaTfNxms0slAV8/Zxly&#10;9dolPy8iQcgBJ7NdAm3EmBOUzbG3kGvRuB7NTPZGBSHXrnFv4ZyL9cUflm20bnuTbFK1oC/DWxDl&#10;qV2REEuBDigFmAGoroD1m9qBkbdQwONBgz52HGW/03tcmzz5bz65Cz2Ktsf609cP3w/Dm2JX7cd+&#10;P2SY4beg9HPRxdfSoNPj3s/SHheMs8s32d5rBd16Axh0as685s0xyIDTgbfQUA+N6HOxt8/0uzB6&#10;+0fu+SGDCZXRXVeoNJ0Mvq2U/00BIKkkAJlYKdcAGdh8oQS88JeLnkFSCsTlP6EgzOzCQJGmGaA3&#10;4Vb5euJRNVXojAehAb6cqGwDjwGnXYdQ8vU+0U4ue9KWnE5Oru8tVHwALOdCaTprTx8AbUtQFcNZ&#10;2HYpkJglt3iV+W7h7zS8HT8tr7LfDuIKb0eCnyAsXHCo9mPqD7JFabJdqPs5t8/efoBPYZmDZRQ0&#10;7OByCjMnhrqPmtvn8s0JaGOdltpmDTrBBxhDPD/NPwtzzh1K2ONs/Uzm/XO0Bpl2N5t1UnzDY+Ta&#10;idvS8ke9t2/i1DfbBbBXOiSXEEOkUbkxcnbfVQmOipX2C8/Ku8034Dm6JiM2RozzY8Kx+qrLWkmg&#10;CEJHGQEVhgZBuAd7C2FLToIQ2Rw9BMx8vo2hIGx+sBtsyasjO6TrkGvZQAT3DaCkDJ1Jh2E70nVq&#10;WyAlDqCVGDwubMVHCK3ucxWMf9miRWHH0fY7u4dnixaf+OfMHxxhj/iD1j8gHwQ/bKHYEfyE4s0M&#10;nVtEm/BzYbafqM7e/jWgfF+gPYdHnJ3b5whv490rnF6+2UA56t6AM+9h1dd3tbf/YevNqrc//+BD&#10;iY2OldXT9qB/PzhFb99M4LrGAaTlE9gl+KWYm1TNN0gWjdkmsZHRsuz4YyVX5pixK61ClQ3Qdajr&#10;Dvl+tisEIV2HLmDSErbk1AxAvWnWcCTJlvxMM92W3EXXIXal7qI1ONhBa5AuQi3gIkSFoI0MmWVC&#10;AgnBEl/v/Z2Ft+On86pY6TmcdLJ5+rPGwYtXfv72tP5s+Q1F6v/A+SEfpvzs7dOhdxOXb8JbjiOk&#10;Zi8KzaATc/sH0Erbtl/X8Zsgq3jqI5Vlb5/tLhp0vllvf4OUG7oPU3sh4uvpi97+fCXdrVcKKb+T&#10;J396AUCSZoAlAZ5Lr/qzxfuRt9z0CpNvh3moTIWnurNAwPtTBEUgKYbuSG2oEc0ThMgWlOuQNVty&#10;M9mAZkveEQThkXuwJYcMXLMldy7rjMDQUOg+DA31BAjYKQW0WQHNO8BWnLAtGAnfAK9adSo6jrrf&#10;yT08GzXKHZwjf0yovdofY76BX0NIoe9it/VGqTdxP1J/1fIzL94wlm/SoHM8vOTqq7l9Rz19i4uE&#10;Bp1gl5ui3VQX23DVQg5TElb09kH00aDzWxh0ZnN1iIdz+zgN30da3RO9/XCQbsd3XER/3nZv3xkw&#10;cKQDcOaxGnw9RqkJ65caIUe2nsdkYZz0wnN+D7wAvQecBQFVHumuQ7n67JZKS85bDBWZabFylfk9&#10;fA5HpPmBUU67DtGWnPLvBZCBG7bkToEASwFkq/QUtOckxAUjod2KiV9WlKY2xoZVWxBx5FOk5AU3&#10;kX/7nYS4/acBd9+1ifY2ppD4wwJFCiMUANhASZX6Q2+tjD2cSP2joP1mvX/i4Q/SBWy9ZtBpPviV&#10;QedhXAQ7N+oninmDThJ9tTdcRXuLBp0g+lyd28c0Xg6w/ZsuPkdvP1JmDnFHb3+g1GFvHwHnXIA6&#10;LwRy7vFHKeFQneIjpDJkxDMGb5SocG2yMBv0CfQgcJbzMO6vJiBBENKWvN4WAKvpJSWG69A1abJn&#10;IT5/523JWSoatuT0GWAmaRYIIkLhJ3hH9w/ATgpb1ziz36DqBbF52HYWQKPcWI4MV6pU93cPAM9r&#10;1y8Rkj1/QrDN2h/efzj9uXPdXuofynlrruy+7Rzrz8APwSjoUhh0NoHyS+vtm5WNwqqLnvxoK9Xb&#10;iraaWaIPmQFTfirbKtGgs7fe23eBFf8SJ98/mm6U6uMPyZPACHly3VM6sbefx3Fv35mgTd8MIBlg&#10;qD/gc+1cc5o8vflMHmKysNLog/pkoQvjxbrrkLIlh8S5OvYZNqQtuVkFISYwDVvylrAl1zwITcq7&#10;cd2wZKQsfMutqvAYyKvKArMgQBv6sO1QCdrrCrD1DQ4sIC9txW2DQAxA4FXBYrduifzf3zUIvCpY&#10;wr7Rx+cw+ciZS9kmhXG7iq3Tn6z/Ngh+8CaSwXf0phu9/XvPvpYh8Irj8s1WScs3HQOA6u2jjdR0&#10;9yIt1Xci5VfjrujHl5l0XBvicWlufzt6+5vR298oYzi3D+ntrhXHMZ03TPX2G5R581M/TRdgzA45&#10;eyh5GMgZALF334bIUPicqUvYu+aURMXGp5gszArJsysZAbsntCXnjkPnh4qgIIQFWzOPyfreQvND&#10;RbR8q6/bkr+gLblZ1yFmrr4gBCfRT9D2tc6DMKSh5ihsiwtgFsBpQe/qNdv8bgHgebXaOP3zJdo+&#10;/ZH6f5Jdgmvbb/txb3voxGLwZsf9Ah2lXfnVuCeXb3L0k6O4Tvf2cSq0gkFnQyyv0Gp953r7NVZf&#10;wdIMGnS61ttn/5xz+0WgCjyG3n6YX7CM6sLe/kCtt58OKb9lwDJdr5C9v8wYvgXjwDfkp6zQNThQ&#10;DjoLDhQO1SkxQr2GCT1Xy2s1WfhK8rzhZKG2wxC25PAroC059xOY5WbU3kKMGTfatUaNdtOb0Uyb&#10;kPdRtuTgkbpg58MJ2JIrgtDMKnP6CV5AFkAXIVuzAhS/0UwUYrgAOwrBaBCCPgWLP8B///W7BIGX&#10;sPlKyGzH3pspDnqfYQPsDPtQ68/s4AxkwQ57/nmVeMPHu4ga+Wy4H/1cKLzMevJzOQXrfZ4KmkGn&#10;ybl9i94+TyNu2aULjiunGnv7nNtvjraXH3v7kNq2/HG8NrfvIsNv7+fqlx6lUvR2VabIrcueEhoc&#10;LmN6rlK1O2t4Y1w4PX83f1/bSpPkHiYLXwRjshCCH3YJOFnoynuWbEsO16GlcB1yZosxbMeoIKQt&#10;ecsDw/WSwPwq86YoCbitaPGVuuZsySlXp4HIcnubhnC90zegFXwDGCM2yPNA8GZx4AJ+l1mAVvvj&#10;9Hcg+Q1GqmO37dcTxN8iEH/09bOh9Wd7zxjiufS4vPRyafmmhv6NcRpQW67aRyZZfjXEAxDgqm3N&#10;oNP54Cczzt7+F+02yYLDDyUuOkZWTtkDcw7Xe/t2gxYlRJ2iIwAsA2Viv3USBAWh5X9bV8DaGyy+&#10;4Q2QngBAUKmJycKamCzcsvCwxMTFyXgE7UcodyhpdmWyMMl1CBOGmi25c3sLDVvypnvnJUm7zWYD&#10;huvQ4JOt5TZ2QjhaZa42UT9CKYB2dpgtQtCwEENnzF4pwCzAu3DJe7fk1u+LC3hVuPhGu04/VDwV&#10;xumv0h0b/VGu8qLcF+ypLWNPBj/tn6nY2nCjhrZ80xlFn758k55z9bcxjeSp79zyTXrd5e375r39&#10;byEJ1nr7PtK/qd7bL5lybj+9ApFjwRwP3r3hTFLcJyYmSGJiYtLf715/Jj0bzFF2YZp/QHryDmOk&#10;rposHCgjOi2TEB9MFqLcoaTZ5clCRRBqS0oKDd2vZNZm9xbSZ4ClXm2UfLQlp7ybSk+zIKAOD92W&#10;fNftyqoEtasZQBs7dCdKAXv7BrHtim7C/pwRsJUFAABiyQVUrtbgd1MGvKxbN1dQtrzRNsd9k0Q/&#10;Dgw+ewAY3LnB13bdH4+U3xcp/4RzTaUeiD7TvX0O+qjefkdptmeOS8s32d+nx53LBp0w2WRvn/1x&#10;OvCyX358O3r7X6dPbz8NWODkrQdAYUD3hTHIo7teFsGfqII/6SYaEES+jpb543a8kcrQEWixvGn+&#10;wzhV7vi+jpHGsC1TJYFaUOIqQajbkkNu7dLewi1nlMybewvJI5kBAs2WHHsL0S6cB3l5GHwGtN0E&#10;VvQqJARfIQvgxCD5AGvkt9oupBmJBthpC7Ij4FOoxGV3kX//XYCAd5GvF/H0t6n6g+IvUE37ofa3&#10;Ne1Hxd9I2nrbdvjhxBbnuCnnpcuLU719ED70lmsEjzlj+WZdU061NOi8KbXWw6Bz+EElVXV1iIdz&#10;+znR29+ievuvZSb65XTe4dx+etfeDZHy1yyMDkKhIbJs2l6JgXxY/WcZ9Fa+NhDi5P7r0lJ5CA5K&#10;d4KQA0u1iripcmM1nhulzbP335NMMBr5yNXJQmQDSXsLlS25c0NFmoKQewtXprIld6wgpKycXacx&#10;Z5tLAA4nqk+t7iwkp3UMCkH6WdhSCKppQWQBzABsTAvSPzAGpiEv69ev/psDwLPWrTP5Z88fHmav&#10;9qfkt5mD09/BsA/Jvrto8XXBckiy/GaJPo6IEtWb7x+DVt1Jpww62dpjSlkRo6rKoJOe/K709kF2&#10;8YSrMf6weGJu//E19PZrTFPEG0k5Ryems99nL75KHrjmVJ4k54/dsX3q2wAD4we8XwTISHQjDILQ&#10;2efh6P4sM1gSDGrBycIAOf8kUEoP2IOhItcnCxVBCM1ASltyRwNFhrpQUxAm2ZJjxNisLTkzBprJ&#10;DD3VSnxfFZZ4a5kAxWxUCM5AFmBnzRglwkHlDS7A+qLReAjtXhUpdfA3BwCfkmXc7Fp9cdgBm33s&#10;nv709Z+A09+bb1DK9J9IyuC/96y0dEavnnWX6eCnWw/SuSa7l2pTZWp814yUlDZdNyHuwfJNMNaZ&#10;2XpyQdFHcou9fXryjwVxGI1++I7lR6UWevs1Obdvw63HUeDY+r4a0AGTz1N7XJ+1EuAbosdyqnTf&#10;QRaglQUJSRnD5qXH0I7EiV1waLqDFV9LVRiUNvpmtJzbd02CkQ2oyUIApjZZ6FpJQHI2K8Dg2yRb&#10;crMgQMMRug5dgi35LPACztmSEwSGnW6pJMQsB9JkAihvw2Bhz1a3zbag4RnADMBGFsAZgRBkAV71&#10;m/x2a8YfzJz5D79cBV9E2pn4UwM/jcH829voy9P/MO6Tqu2nhnmQ9j97WUK6H+ugB78jUY+WstEg&#10;oiVGQxts3+Ncb1936+FIqjLopJzXheWbWTptV1t2ivTVevuhCMZRnZcnz+1nQIuPRF/9r0fKzrWn&#10;nD71U/ABFgBhPNDtK0+le73Z+hBS+mYtFA7VLsrJwsGyEJOFMZFRshyThV+1hzAKnRKXZgksFIRF&#10;hh9QOxbMEoTapubbIAhpS74ZpWNvpxSEDVAOjANHRS6AK8xTiNi4XARdgbB5duYE9I5AUFn7XABb&#10;7t6ly63+zbIAr3I/tE3Ack+b/mbsaRbCG4B6x+ZyD4p+phRVPuup9f588wJ9CiplX8OD+BBMSXq1&#10;IZ5mHjTovKBSOrOnPlP++qj3OYqaret2+QIXoLMpv+XcfovZp8XvdSxstG6D9Mq43j6JPqbSvRvP&#10;k4e3XqRb8KcmCF+HR8mcUduUpXht1PDpncHU10uC3uhE+GCy8IZXqJTXJwu5oMQlINCHinL20GzJ&#10;+fk6b0t+Ulp4jFMy8WQjUvsHUT1kAgsv11OCoTS+gxwZppswFtrYygKUiWhbcAFQztrqCIRy92Du&#10;QpEve/f+4lcHAVxl/8cnb+FzsfZOfzCZIVzpbWfcN4Qrlo6nFf3wTeP67VkXGygjR1OsrFJ2dVcG&#10;nWrxphO9fTLH7O0XHwWDTgQ+PeucD/7t8iEssr5ov0kWobcfGxUjKybvVmSXFjDp2VaD/l4591Iq&#10;PEQWT9ot0fh9Gs/nSsrv+GcMZDm25yr8AScon0BXyxV7P1e9wFA16nxk6wXVKemLbOz9FhskE81E&#10;XSwJNC+GrVJ6PFyHnCQItSWuN+AHsUwnCGkEa58cpFaAlmNUp1I6nFrKzr0CYdC72JwWZBaAQblA&#10;rBq3ZyWeCMMd73I/jvjVAeBVtVrfhtvb7/cZ6hesRAqjZ7qtrb48/afC6INa/1TTfqz7d92prDTY&#10;jp1ddIPOA25K4ZXc23dc7ytPfi7fXHZB8mD5Jj3qXDHoJPlET/7yw/bJdfT2/dDb79dkXoakzCp4&#10;dKKvdcWJcgZ6fuO/jAp+43GN3+P1zF+Gd1yuCEJnrMjMAIZmNoLJQnAZ7JREhUbI9ssvJQ9Wor/J&#10;gpIkW/L+e6UabcmdURAqzQD3Fu6DghAEqxoqsq8gVKpUrC8neZ1miAjqwLCrehZgY9Eoy+bg5oXV&#10;jkxbWTaXifjkL/7s+Zkz//2rggBHflmD2Ez/ueCjRgEJs3P6E/3Cj7Hvn3LYh2693OtmrH+2jrZ6&#10;CqYMOrl8c55u0OlEyq+rx8rBoJMXh0vLN1Fr8mR6D3P7ffXe/rFtkKeyt69v3DFz0Zu9jzZ266YC&#10;b0yP1eLnHfwGRJ/jU98eN5CQkCAbFgFw8XxqkCBMZ1LTmCzsUG2qPLj8WF6ERErdyccUQejqghLD&#10;dYgE7Xfwa9D2FjpPEDbbS1tyZpzGUFHajIDXL5fLkBQkH5BiYzFVrsEQBy2kfZhtXQDb5hTQ+duw&#10;DgukX4CSB9eq/6sBwPNeHT7zz4HWn630n+u9ssPjn2YeQ23MQpP5x5SUcvi1OP05c83baFgzcY7f&#10;OuOvBb/hyd9wp9bb/8XJIZ6a2FdXBAoyV4d4eDGxt5+r61bZeukFTqrXahbe8ORP7xqZIMFygpLd&#10;batO/GqnviOC8MbFx9LllxlKcMQ63iyYmbmfkhFjZ2GtIlhQsuCQ0gxM33NXdyPe5HSZZpR11HIo&#10;W3K3g0rjYd51SCMI2VFqvGu1LhqyDQK8TlnCboYjlQTmBBBYdLlobgsnYbuDQlwzXldfM24j3tgS&#10;9C5S8sCvBgA+pb7pnZAVk0u2lhvg9A/6AS/ODvOvJJEHoA1IxfxzWcO+uz/rvn2257YZ/JRv1t92&#10;EB/IAxPmkVo5oOb2kfolG3S6RvTRk58nkertB2m9/Y7Vp+q9ffue/GYu/NT3MYg+SnXvQbL7a6X8&#10;jkoKMA7qqYTTtMRts2rpkdFPz2yAk4WGjHhYmyUS6BUgF+BGXGbQXk0z4MJOhRSuQ7Alr7gIrkNO&#10;lQQ3VUnQcMdWbS2cnZ2F3FHYHuXCkxcldaWgnvGyIxAEXQD8Lm2OC9MrkxuGc9l2DaJ5aGCO/LFe&#10;7dvnznAQwGf97955C92ItnX6U/aLTaih7fGioG22qnji6T8Wp78XTn9KJPV5f7L+PvBoZ8vP9pIO&#10;7eRn8HMhhzbB57jW532UmwxqfhJBmdEndrW3/zF6+x9jkGUcGOUYzO1vX4rFIOzt46RK71Nfreii&#10;Hz+GhBZM2ClRkOoqoo//ZxDZ58rjGoB0ZCfWen83TrX0XAE6Rz/Dx20MN+LTe69KKFag9cBcBmcJ&#10;MrHv78K6MkPWrdmSQ+/glC25tpug4Y5t2k6CJBBIWw5QuUo3anIBKfwtuE8Ak6/ceWHXNagSl4va&#10;5gISs+QVnzLfjc9wAPCqWrOcPfJPrfYuAbEDkMtm64+nPwYjUlt8k/hbd72GHdZf28OnFj5uO2A6&#10;+Dn40QB77aqiRudeOs2g0/l117xY2NsvatHbH6l6++lPhCURfWDaKck9uf/G7+bUd1QSPH/iK0Pa&#10;LdEUhE7sKnAU/Py+IgiRYVDsNMdtk0Qj89h84QXKMK0cc7Zzk3R/lgQggAsM3CfVlC25edchgkCj&#10;nevs7iRoiWu2BZyFbj0tk3IvoV7+kgy3uVWI3oFYmaeWibD1Z+XwVWRgvqKenkc9/1+GgoBX4RIL&#10;7On+6XBKdxObrT8u+BiOiT9PnP4gQZJOf//c8tKrmHRCgJM9tUr8wZqbyizW/NoqLscnPwkeWnN/&#10;Nwu9/TdYvqnN7W+QlnNOSUAkevtHb6EVlkG9fcNfD8AyqutK8XkZ+LsPfktQ4JONj4+XtfPg6qtv&#10;K0rPkoBAoHwNsAKNkupHKL+eBkVKrYlHtHVlLm4w1gjCzbAl3660IGwNm9tbSP/BeyCi59icKCSX&#10;RU6LvhVxKguw4AKYBRyyPSmoDlK2BMvYbglyPiAa7sGvqlWrnGEA4Onm9q5fzgI+Nr3+6WyaG/JH&#10;rkey1frDvH/YOsz7p2L+efpvuFHTbs+f45pN987XlX2OmVum/LU3XJNi2D+nDDpd7e3D556ioEVH&#10;HkkMeu3L0XMnw18bqXm6p/yK6BuKmneEbF527A8V+KlBgE/+2rmHuqdh+s89UFdRgwQhyq+ti49I&#10;DJyTJ+26LZ+2ccdQEXcTuCYjpgaEQ1/FR4Jfgi25YyNSLCfBIFGdzVelBU1G1MLYtCa01AbQX5Cy&#10;9hTLR1gGv0RLcAyswxg71gaFaBjSlHsEbC8S4f5Nn2Kl12cYAPh8/1Mj7vlj68EqAUjy72c7Zp90&#10;+xmAzsBNCH9o+KHX/myP+GNjT0/scLe1rYeeffTnr7PpCm6OXXqZwlWFNbVavskhHhdSfqrP3kVv&#10;/9th++U6VGk+T9Dbb5RxvX1jOIaS2ztXPP+wwZ+sGdAIwrDgCJk21F0tESFBmJ6gyceqq6zHBohb&#10;+2US7B0kZx4HSCljqMiFz52ZAEvEz3HdcKioxhq9JHCQcTILqL/NQ99RaH2kmKPDS6/8olyrLcVB&#10;aq3YFqwV4wFpDQB4oCJ2NPNQ6/EXhizAN2/hMN9Jkz7JEBDwKVBiZ5yt3j/JP9w4ymiT/ONyT2ig&#10;Vepv4fbD9sjBexUwTUX7bmsKK6T+QNUG23eaqPs1lp9e8pTzEsmdrQtJJqnePsilvqsuwZM/To5t&#10;uwBSa6Q6nc0s3zRTzxr34UXMbIJE39zR24WSW+2/3xfR5wo5aGk4cgD6iCblx2YgQThEmnw7Vs55&#10;XJeQqDjpsvQ8OBsoCBVB6Fo2wFYhZcSKFzBhSf7LxrtaKcBJQivXMsvbrlhD7/2qaMo5AcbEPWQB&#10;NMuxIQyipoY7BQNABio+IM0th8TjgPb+qWKrdAeA583t9/4V+VcMtQz7/lZn/kFkUPhzgrLf5PqH&#10;tRDtlseebaZEE9beNKqumnlMQprFk99+6l9/+22l6mMQuyLsIVhQbZYL4LEN6jP29qcP3pBxnnml&#10;x2irtzErcBzM9u+lvedqsDsiCJ8+8pFBrRcrzQBbe+nJDSggVUNFg2T+yK0SHREpG84+k+xdsJsA&#10;exayuFgS8DrK1XMXMoErSjhkj3uibLgedke2wtpyGtBYu57JBRzAavLUEuEIZMVhi+0Ig0gGdtK9&#10;AmyM38cBFHyKlNqf7gDgU/rbtvF2Fn2S/AuuY4f8o+HHOJB/r1KO/HJk8v7z0uqNaml1cw9Of7RY&#10;6m8n629/nJcfDj+kHN13uGTNTXXZP2HQWXPCEXmG3v6jq0+kI1Ro6e3Jr05+En1IXRkIbrDIevU8&#10;4E916tsDgjiMRa+evR/tTa11mt6W5/VLYTcB3teutWeIJ3YTPAl4LdWxm9EwInVlqIiZQD6UFXUw&#10;L+KQGMQAGpeR2LIY40E3AduqonHwpSADwYuFnbMzKsyDFd21gBLQ4NjgAqgJwIBQtE/PnlnTFQR8&#10;ChTdH2dr2w9nlrMh/aell40lnxT+hG5J2/ojCnLpgubwY0VOiQGfFh4TlZ2zvdOfmn62+9jGcXb7&#10;rjG3/3FrdxmP5R4kk7YvOaL67xnR21eKPkhnfyk+XDaCvKKkViX8v6O+fkY+FyPLuXL6vi6e4tKT&#10;9FcQ1iiE9xhdiJ3Lj0s0yrgJKA35GX/sousQOQEawXKi0FEWUH/LCdWu1qTCKa9r2ti1R3bwFGvr&#10;Yix3D7IlCGVs6ETbtmHsrlEZaM8yLIFlQIUq3dMNAB40afu5X/a8r8NsAIBK/79B7x8jjFYJDJp9&#10;YstP2O38mIVOJv+09D8fZL/N9aWd1gAAbT+YNjrazce6vwx04q649lBNxt7+8fuY2/fD3H4ni7n9&#10;dNS3kzugVJbtq66/zJSblx7/aVN+RwBiKAhDgsJlykDDGi19CUJmWRxUok5jVOdl8GQIlpMP/KV4&#10;/90uuQ6RGGQ5UGEBfAcdgsBdabZvqraq3MrBxjJgP8qARCUPtogJkoE77JiHUl+DgzYgq22zkDhq&#10;AoqWPpJuAOBV6pt28fakvwCAkMaQ9dqS/pL8g9wxHLJHS/KP6OcJs4/2UFC1sNL7p+in5cHBysBT&#10;c+613venWSdFPoq9NdnqM+b2322+XlrNOy2BMKe8fAS9fZhVsoZ0hsQzc1+N6HPDLP0gmTViK7zi&#10;I/8SKb9jINDehn2bzilXoAxTEEI41Pz7sXLx0A0JioyRjnAdIkHo7PLSL9tvlTx9aDJDWbltHQoP&#10;LB5cWksw7cFGW7tZlxooTUCK+QAekFwvDndsW2Sgsgwra9s+nGWAf+6CUd4DemROFxDwKVB8t032&#10;n4M/WPWllnnYSP/VtNNhkH+pev8JQL8j93/SN/mk7ptyc0t7abrH6PvbfrPZpy3idsCJ1B9z+0gF&#10;v+ywWRYf1Xv7E3dKVeXJn86nkO78wwu72ffj5MiuK3/ZU98RQfjk/isZ0HJhBhGEuusQZhUWjd0u&#10;Ma+jZM1pT9iGactLneEFqBgsP+2EfYchLCChIU2rg/2tkoHcQNwH5ra0DkuxdNSYD0C3zKZvIFeJ&#10;NeIqsew253HiMarv88PPHd4YADz79v3EN2eBUFumnyr9Lw/UspX+U/nnBt3/07Ruv+yFLr1aR+1k&#10;t1r/c7Pv9t12yT8Sf5WXXlAnvxl5L8d+Obf/HZxmbr4KVTvt+zSamzFz+3qPmoTUMPSoX3r6vQ1+&#10;OzwH35xY1OorZuyTGpj+ywj+RSvBBkr3urPk+Z3n8sAvQipjzRgJwq8w4GUGCOgRmRsLYCkSspcF&#10;0JCmuY0ygIQ3b7fhFUAX4RSGITwoj6AMsDUmzDKgF8qAHCgDbKwVj2c3oGjp3W8MAC/LfdcgBuy/&#10;LfEPPf+CmxRSq42s1v98EViLxPVIli+Sjj+vUfuMONPSev2P9J/oWXfzeU1lZSP9p1yzGBRbZGnt&#10;9fste/v9Vl9WTjPHsMueHnoZsQ2HzDZn5CmFXTf/kCTEG0Sftozj7c36e2Ag5MUT96Rd1SlJHZh0&#10;1V7gsyEJWwdGp3tXn8Ty0jgZBTs4mrdy0MvMUBH1Jd/D8s2ezyDLgEa71jvkAVKLgsKDECueKANw&#10;cHJzsLW44oEb+A3s+GzsEgzDQJ5PnkKhj2fM+PiNQMCvcIlVNo0/mP7nyK35nNPzP5WCKRzEn/re&#10;mbSGn9HQ/nt5FZEuxzpZ1f7TbKH5/gl2Z/zZjqFKK1vXHQ5rfzW3320bnGW8VG9/2qANUimD9uEZ&#10;p0ynWtPk2vmHb099JwHPeMOCAkLVGrPKWGem7U5IR0s1C4JwbLdVEoZVaUdh3loUylHNlty+cIhk&#10;INeV19tim5uiJqABtk9p2W1a9yA6CC9DBpwGAHAwRtAxaJltTYC2URjSYBsbhdXuAGUUUsd1oxDv&#10;yZP/5pO7wMvXtjz/k9h/opSVDKAfhAuj0ft/AfbfYuyXmQC10DeellWbfbhYIXUJwB5qk92L7bL/&#10;RN/ycHWx1fZjOqf19jeoQZFnWEz58PITocNMRvT2LYUoM4ZtUhLYP5Oi79fNWnRbcryBezaAdUfA&#10;0vXYDOHq1H1orQYhVgssZL1y7LYEgAxuO/+M/AvXzGdqU5H1qVGWkswUSD7bchSiQY3GAwywygPQ&#10;4n78uWZqy3AKPQABgGXASTtjwhDc0XAnAMY7tqzDE6HahXfHCpczAOX7BxQJsmX8Qfa/gW3xj6ph&#10;VqVN/wkARL1kAtBK+w8ZQKOdm20DABhYsv8Fh3hYVfxR+vkJ+r0fY5BnAnr70Ujzti4+DBNNrbZM&#10;b/GJ8rcH0Uep60Gs+/qzKvp+XRBI3lv46M5L6duUcxgDsO4svRWEY5I8F5aCDI6JjJblJ56orPKD&#10;VrZdh1gGlJ9ujwzElCCUqy32j7baDWgKIrD/ibYSBOfrSIBACh6AZQC2ZHFbltUywJgQLG17QlAb&#10;ES7y4NYtFxeJepcsMyoxiw3nH4h//LPC9LO7bdsvtfyAa75Tsf98oVzz5X6zOpxTrRGASJcw+tvA&#10;jvpPpf9rr0h2rOZO3frLDNTWevu7Vd+X/d8RHZclze2naz1Jtxq91zy4zWJ59tjH6eBP+gEjX0ix&#10;sy/5u7928P2efh/fhZioWFmKDcpcd8Ztw+k5VKRGjC1syb3ue8ldnzCpOOqg/IMehFaGiggARbFz&#10;wN60IMuAZh6Gf2BqQVAP6Xy0k7zAGHya/QF6GRC6HANCNsjA8BHFob6FUYiNMoDLQ0JzFhCfFm1L&#10;u5QF+OUveirG1uQf9/0p4w8b2n9Kf5n+P8em31Tpv5EBLMKOdQoi0nYAqJ7qCd31Cc1/zQoByDe9&#10;4sJzyurZIP84/vl5B82qqw16+0znLh25if6v4VCTjjWkMqfA/j0SfUWHy+o5ByQOa69NK/r0uH4d&#10;4i13Dy2QhyfWSLDX/dRYAGvx1/LyzgWnQeX3FLzp9VyMN+Hc0TvSptJkrD+jgjD97deqw2a9Hsax&#10;9687LVEgi93cr8mHcID6NBVByGsvF+zEOHJOJyFr1ymJwCZ7FlksFkkGAY4Hc2yYrsHaUtGURHk4&#10;twhhdsamWxBnAzrDKCSz7W3Cyjb8u58GOA0AT9v1/NQnez6bxp9K+2/P9ReoFQoSIyI07aZU1jux&#10;sP+aeqGxrgFIVQKwA3AIHYAtF9QKZ2tvLOv/slOOp2D/P0S6/yVaNEuOPYZ5ZIwsnbBLCW84aZee&#10;QydJhhQgETtUnyZXzjwwGaAp4zshPlbioiPE//EFOTCxtqxp86XsHllLbnksQxoaru6cAGONTf1r&#10;yw635lgzZWe7r5NEW3oFZerHsZvNpMNzNBSEAb6hMr73WgUCXIeWniWd5ryMEeM8A2RCz9U4wMLk&#10;0G0fKaSvMmeGaYwM88+qsBhnOWoLABrvXgkAoINwyuucdvfUA1x8XD6lS5ABBKobgDLADVm2tW4A&#10;ywDcAuEabGs2gMNBfkVL7nMaAF59V7FOtI32X6Dy/cspIfD9C7XV/2fagk2o1tL/1wCASAgeRmGb&#10;KokQzTwh+WYoAOvaUQAyAyhKow+wsZzbZ2//++Fab//Vw1fSu+GcDOrt64ISKMumwAGYUlYzRJ8R&#10;GK+Dn4vn2WVyaXUHOTqlsuwf+5OcmNdGrm6dKJsh8Vxc932ZX/Nfsr5bOXlyfr/6sdMrx8voou/I&#10;AvAtt49ssQCb37ClmCZXSVWq2Ph+egGP8fA71sDaG61cjSBM3wyPQE/rsVYVJsj1k3fFLyJaOUJp&#10;ewu1VeY8cGgwWx/taFsA0GgX7ML0pTWW1znJ78YAgJMPf7DaCWBGoBaI0DrchmcguwFBP6MMsLFO&#10;PJweAbkL+ntOX/6uUyDwqkjpmQmZbdT/NCTIB/Uf55atOf9Q/DMM6f9jpP9EsVSpjbYqKT82qbaW&#10;JngD0gIAzT/girOZ5h9WkJWDP+AACgzygDnnJjW3b/T2j0I3UL80LogM8ORPXmQ5Rjw2nTd16ht3&#10;igzylHv7BsvRiYVkd/+PZHuvT2Rrt89lU6cvZG2rT2R1iy+QAeSS5c2yytLG2WRu9Y9kVpWP5abH&#10;Onl6+ZhMq/CRTPnxYxn77Xuyb+ZACGY0z4D0CijTj2MR2AFeT+Xi3nWya/Yw2TZ1AG79ZWm/hjKv&#10;U2VZ1LWqrBvSTPbPHSY3D22W4FeeaSDB9O90sMX4/q3n0qvxXCXwoamKU10ARzsa1fal4dCKDJaV&#10;U/dgzXqMUo9y0xAJQm6RKo8FpLb0AEoLsHOjvkMg9TqxbtL4QE85BC8Ma61AFTecDThQ0PbuAOhv&#10;QlugHcg1fFa6dTysI3MUEK+av/xsGgDwSf0fOItctuX8S7QJ+s6O7Te1/3OQ/jP4LYw/DCCg9DHE&#10;t4AMOtlayISmaQHS/eegbQBgvUUt9qc4+XN03io7r7yUyBD09gdwbn+QSt/SmyBSttRI+SlV9Xzo&#10;bTr4ExPi5PmFuXJqRgE5OOxDOTAsi+wbkkt29sshW3vlkE1dcsj69tllTevssrJ5NlnWJJssbpBN&#10;FtXNChD4HCDwuRxfNELm1y8kUyt/IZMqfSHDSv+PLO1WXYJ9tD2AbxpIZn/eeNFeD67L+tEdxa1S&#10;NulT8u/Sp8T/6n/+XfqV/ocM/uZdGVbuPRlW9p/iVvbvMgagNasWXvPINnLv2Hbx9bybBGDGY5p9&#10;Dtbux8eIgr5/0cRdEPgMUQGbrpoBgITh1kTVKDPM295h8uOIA/K3Bmul9ISjaruUzQxgp7vVEoDX&#10;PWcCaINvEwDUbADKgME2ZgNwAJMjoB7HliowEXM8ft9XmGAaAJ62bZvFN1u+6FAb/X9qkIMbIL23&#10;pf7j6O+utOKfZADII8G+hWTAybYuAcAvIAW/h9tL/ZknYQb5Gltj0Nuvit4+puzSmxQyFlPUxOz6&#10;ihkeSqrqOOi0yzoy6L7c2lxfjo/7UI6OzSyHRuWSfUNzyq7+OWV7bwR/txyyoUN2WdsGwd8Cwd80&#10;myxpmE0W1ssq83/JIvNrZZHZVb+UWdWzysyaOWVK5a9kQuUvZezPX8jgr/8mUxoWk5f3r5l4Pm+u&#10;POQvYdaxd+FoGfzDZ9K7xP/I4G8/lqE/ApBS3D6XERU/l9F4juN+/lIm4jlPqZJZplb6XKb88L5M&#10;RyYzq3ZWWdzuW9k1tY/cP+0Bdt/QS2gVvitgYADJ6UM3pXXFSSp15/q0dM0GAATMLOshwzzkflYi&#10;0VoeAMeofEM9pBYOJY6jpwYBLQOwAwBYervnbmUAQMqpwKSsWT9Aw6aiHdjHhtoWZGCQnXYg93f6&#10;FCl9wjQAeJWvUNtW/U/RgX8WzP7DpjhsmBWZIn3/+kP7fw3pfyr5r2UGEOxb0GkA4FLHatjiUm39&#10;FVlzx0d58m/BaioaS9AcMr1R31hN1a7KFLl48p7FqW+n9tbvFfRkr1xZUkhOTfxITkzC0NOYXLJ/&#10;eC7ZPTCHbO+TQ7b0yCEbO2aXdW2zy6qW2ZH6I/gbZZVFCP4FCP55tbLKvBpZZXb1LDKtypcIIi2Y&#10;xiOoxlT8QkYhwPqX+buMqJJDnlw/m6EgwAcP8n4m8ztXk15F/x8C/xMZ9lPqwNf//tNnMhIAwOfI&#10;5zoJz3kqAGBGtcwytwZeF25za32Frz+RKRX+JWN/+EAWtvxGji0eLQHPzZKp9mXEXJc2uvtqEISw&#10;JWc26CjNd+b7hmMzCMLJfdcgyw2TE8+CpMm2G/LzWk6tpgQBRwDAORgNANIuEE0CAXYD3CG3p52+&#10;Fb9A5REAQt4WD6C8AvMUDg6dPft9UyAAS6FJiVmQUlhrAaqV33D+RaBbtf5i+2982qUfljwASwBn&#10;AYCnfkXIftvsviW3QqMk8EWAuLVbmiGe/NpySnrPD5RJA9ZLkH+Y6ZSfd/S5Nk8uzvtCzkz/Qk5O&#10;heBpXE45MCKn7B2cU3b2ReqP4HdH6r+uXQ5Z3YrBr9X9ixsg+Osg9a+NQKmZVeYg+Bk4U6tmlklV&#10;EPyVEPwIqlEIMDfchv30ufT/+l8y/OesGQYCfD3ej2/L+HpFkOr/LdVpnxYEhuM5JQFApa9kMoJ/&#10;WhXtdcwFoM2ridf2CzKA+llVubO0MQCu8icyBqUCM52jC9xg5RX6RoBmfFjbVh6XulijRh/H9M4E&#10;mF2w3Gzz8yS5ceqeBMUlyMiTj6UC5kxqckhIBwKHAAASfDeW4FIXk6YNqHNnlAWH23EKUqvE2xTR&#10;SgArWXsQvToh6POqWaecKQBA//90jC357yc5JfgHtPZssv9IUzD8o5506r6m/neqnswCQF20AfmG&#10;Mvgnn38m4QmJcg7eeU1h/phRs+PVMDLasOwoSFDPmAp8lbLq9/Q6P0ouzftIzs/OIqen55JjE3LK&#10;oZE5xWMIU/8csq1XdtnUFXU/Uv81SP1XNM8uS1n3N8wqC+siOPTg52k5sxqCA8HPIJqAYBqrn/4j&#10;Kn6G4McNqfeQHz5H3f2uygRePtCWh7iSQtuqrf1fPJKxvxSUvqX+IcN/+jINAAxFOTDkh0wy5PtP&#10;cUNm8OMnMqrCZzIWGcAEAJYCALyGWXgtPP3noaxZUCeLAgC+bpY+a1rnkIX4+7SfM8nkcv+QVR1/&#10;EJ+H17XX4qIxqvHB3bn+VHpgnVpGEISqPESLmevZV5EghGX8jicBuF6vSpV1V9Uacg0ANtnhAHpj&#10;C3aVNMYgKWKHOpqnGA4aYUMVSCIe4/j21ofRz8O3/A/9HQLAq0HdPvTNkS/E1vivn5L/ov6HCsla&#10;OqJsjQ+i/rei/rPkAEJQAgw8RQ7AVhtwmOoCVFoLye+ma3L4ZYhEYQvMvBFbpAoktxTfpCvRhw9T&#10;7d/LNVD6N58vj++a77lrQZcgL870kSvzP8Dpn03OzMgpx5D6HxqdU/YPQ+o/QEv9N3dH3Y/Uf61K&#10;/bPJctb9jUD6IfWfh9R/LgKEqf8spv4IHNbPTP1ZTzOt5uk6HAE27EdkAACAoQCA/t98qgJ0Qv1i&#10;ANaX6QICfJCoiDCZ2fo7RfJZBj9/58DyH0p/EH2Dv8+Emj+rjK6cV0ZWzi0jkI2MqpBJRv/4oYyr&#10;+CF4i89lOl7HbAIAshqWNgSAJSA6yXkQAFgGuXfOgYwAJU/VrDIdXMG8OjlV9+ONAE2H5dcRUTJ/&#10;7A7lukybt/QuFeuVGqkAhuvgvR68kscQoHXZd1cq4NCqBX/AZABI3QXoDhLQBADQOxBmOmF2dgjS&#10;jDcQPIAtVWDcV7nFt3jZ7Q4BwOunSt+EwlPMqv5fzwpCO9mo/3Xrr/BbKbf+pM4EmAEkA4C1LgC2&#10;A2EHQIU156XvoYfyCsTb46uesNGaoVJ+SjbTu66rWRgGlZgTWAokj8YGWrMXnna/eHl5uqdcXfS+&#10;XF6YXc7Oyiknp6DuH4vU3w2p/6CcsoOpf0/U/Z1R97dD8KvUH8HP1B+nH4OCp6OW+meVGVWzaKk/&#10;gx8n6diKeupvEfwEAAbmwPKfSu/SH6kUfUH3GhIXq+8PdFF4Y6Qz26YPVDW/JcnXv9wHMui7j2VW&#10;g/LQLXSWg8MnydFRC+XwqBWyd9hy2dx/nqzqNkHmt+4q0+tXlSnV88p0pPhzqmXCa8usZQDIdBaD&#10;7CQAEAQ1AMiO7Cinek/mVAPp+fPHKIWyyoubp01/FtYzn+ShohOwC2+BNWtVM4Ag5PVYXWkRRsmh&#10;jWclCj6Pc6++ROYKJes2d2lrRQjELgA5AC0DsMMBGO3AbbatwsLdIAuuVgBegdZ3BnAuwDtf0Qdy&#10;9Oh/2AUBnzLle8fb0v+z/58f+n9b/X8u/ZyA+t8bKYvFym9nAaDpwTbScG8/WYUBkJj4RBh0Yvmm&#10;WjGVETvoRyk1WZvKk+Q8psGM/8yk0cZ9X53rKzeWvAfSL7ucn5tLTk3NKUfHY9fBSLD+SS2/nOLO&#10;1L896n60/FY011JgVfdbpv5k/FOk/mT9v5TROP3JrrPuT8m6EwS+kN6lPpS+X38kvYv/t+yeM1xP&#10;n10rB/jDT66fQ2bxgQz57lOt1MBJ3++b92Rug3JyfuxEebJ4hzxctE9uzt4pF6Zsk5MTtiLb2SJ7&#10;3LbIlqHbZP2gHbK8zxaZ13mRzGjWW2b+Uh6ZzeeyoHYmdDkAAMh6GOzkQNYDEBUAoDOye0BO8AIa&#10;CM6q/LEsaVoIyz483xAEkoeKfL2CZESXFfreQioI07FToLgjOD2DfJzSd50iCE/7QDy0xx07L1rY&#10;8AY0CQAcD75gZ5U4Nwe1pB7AOgAom7Cc+eO8O/fMZx8AChXbwBVD1ghAzfwTT2R4SbvmH1Qv2ar/&#10;+e+aDqCQXgJYZgBdpb5Ha+lxYqDcfX1XgvBh0aCTZAsHbtIz5deIvhGqXTQeH1aAb4hTwW9cUj6X&#10;3eTW8vfl2rLscnF+ThB/OeU46v7Do5D6q5Yf6n5c2JuTWn45VNqrUn+cgosY/GT9QY6RJGOtPB2n&#10;P1N/1tBJwf8zg1+r+63dBn2bSboVeV8GfvOx9C/7L7l79qBLQWO8CYt71UVZ8XeVYQz67hMZiJbf&#10;3r4dJGDVDvFbuVceLdwqt2ZvlivT3eXsJHe0Ot3lwMiNsmvYBtk0aL2s7bdelvVaL/O7u8sM+PJP&#10;bLdeJjYZLjPrlpcl9TLJ8sZfKf6DYEgdxGaA43boIpgt7cFtIXQQ85EBzPr5X7JtSF1Ios20Xx23&#10;O7XXlyiblh1V69cygiBM6h5Vniy34HwcnBAqk6/NlHr7WmH8vTNs7pMlwaYzAEMWPMKGLJguQRwP&#10;hju31fFgZACx2B3o9XOVRrYBAAIguIhcsysAqglVEtoOVut/Lv7wgPW3nfrfOgB0hylIJxX8s28t&#10;lHD8f2H/PXjocflmBsyAs5+r0rWRsmvtKecCX6XV2o/435old1Z9KDeWZ5NLCxH8M3PKickI/jFI&#10;/dHy25PU8sspGzuB9TfqftXyyy6LklJ/MP8IfrL+08GWq7ofrH9S3Y/gt6z7rWUAg7/LJD2KfYAb&#10;avMy78qkxqVQwzvPpvN13b94VPqV+ZcMQ63P4B8Mgu/iuKESs+Wg+K/cLi8Wb5aHCzbLrTn2AGCd&#10;LOu5XuZ1WyczOq0BAKyTEW22yJBma2Rsg84ofXLJmhafKSJ0Q8dsihshR7J7IN+/XADN7CgXMkMa&#10;nUVmVXpXrmyf5xKg2SI3+WC3L3tKN1iDZRhBCEFSjcJDZN2Mg0pBuNvLQ5of7Az1X7JTMIVAuxx0&#10;AdRhSj0AsurQ2Ta2COtzAQFFOBdgfYNwAjp7Pt/8MMkmANzv1eEzCIDC2DdMkwFQ//85CMBWIPis&#10;dQBU/x/y36vo/4dYbD610gkwugAkAbkLsOH+tsox5bgf7JkiYmTh6F1SFUx8Le6RS2d9tyL6wCP0&#10;b75AHjlB9FleSDxBgh9vlHtrP5VbK7PIlcU55dxs1P1I/dO0/FD3k+DSWn45cOqx9aXV/QtZ91u0&#10;/GamaPmB9Tfqfqb+OulnKwPgv/cq8aF0zv8eMoBPpU/x/xGPRWP1887xycjXZ/y3alBz6QuF39Dv&#10;P5MB5T6UizPc4MpxWELWbBM/ZAA+K/fI8+X75OHifXJ73h65PHOPnJmyG699p+xGCbAJbktr4eST&#10;AgDarpGRrdfIoOZrpVejLdKv/hSZ36y0uLf7DHqIbLIFALADALB3UC5VOh2fmAs8CTUR2cCPfCbL&#10;WqAX7peOyked6IgIi5I5o7YlLXtNz6EiZUuO640AM6DZIvF+GCSeMU+k/xk3qYfDjte8KRLQiCEu&#10;DnEvbFcWHPRDPjtEIAxCipa2vTXoRYXKP2gGIFYAgAKgbND/21r+wf7/KI7/Iv23Mv6bWgfAEqA/&#10;pMA197aV4RfGiXfcK/G87gOzRg7xwPQhnTXdTPkpEeWyiFXYShMF0wctGXSuTubPxEb6ycOtReT2&#10;qs/k6tKccmFuTjk9DXU/Uv8DVPsltfyo9sMJR6mvofZD3a/UfqruZ1+cpz9OOQS/avlVhdoPqf84&#10;1Pz26n5rWUD/sp8oAOheBERd+Y9keMUs4v/yiemTk3f08bwHdd/n6tTvU/qfsm9Ue5HLMDjZdUAi&#10;N+6T5wvWysVRk2VPt16yoWVrWdW4KdL55ihrOsqGTm6ytd8icABbZMPgHbKsz6bkDAAAMAoAMKT5&#10;KunXeJV0rucunX9ZLHNb/Chbu3wuW3pCI9Evp+JMDqJtSjD1GJ4D/Ag0A+AL5lb7l5xarnMb+NDM&#10;cDRm7mOA3pnDsISHKxBLwvrOCINM3pcZZ8Oyo+XIlqsSnRgpS++tkoYebaSOR1fZ6agNaAEA4Sch&#10;CLIxGMTMPKQu3YKtZwARFAQVLPbi0sKF/2M1C/AuXa6rbQIQ9X+hPFrqb233H5/UHBCAgSm9/61x&#10;AeQAAr1zSq9jTWTl460SkxAtu5afVSaNNGtM76kuoyZri5rs5sXH2EQcLGN6rpKnDzXzDjMXSvJ9&#10;NNb/6ZGWYP0/lUsLcqiW3/FJuVTqr7X8NKnvlu45U7T8lNRXb/lR6qvaYgh+qv3YKkvT8mPqb4X0&#10;s5oFgAgc+v3nCP73pXOB96QfswB0BTigY/xn93XqJ+KBJRNAJP4Psoj3ZH6rciKPrknc8SNybcxI&#10;Wd24moz9PrcMLPmR9C32Lm7/lH7F/iF9i/5T+hfGDEDB92VksSwy+acfZF6jHrKky2JZ0HubzOyy&#10;WSamAoBu9TEiW3uDtKu9HLLg72VX7y+URNpjKN5HtE5PTM4l52ahTGgDngQtwyUNvpBVrZkGp0+b&#10;M/V74esVKIHwBRzdfZXKEOuAc0pPgjBZXDZIpg/cLK+Do+V88EW0wfvLxhvfQmppQwpsmUEHI7Pm&#10;zgAbcwHMzEPaYncgN3VZ0fGE0CEoR/54/379clkHgMLFF7FOsEkA2rH/pmtJ6EYsB3FQ/6slCL6f&#10;SZBfeXkWfVUCvF7LmC6rdVY2A4g+SEHJyk7qvx6lyWvF9DcuNxa2YEPl1TN/FwBAS5W9LkyQC7M/&#10;Ui2/E2j5HR6bCy2/XEktPyX17cSWn6H201p+yXW/1u+fAwCYgeCnXJYtvyS1n6r7zaX+Kdp0ZT+W&#10;3iU/lO5F31dafbfK2SDjfe7wdfIO8XExMqPV9xAW/RPZwxfyZOcSub5oqsz4uQj+7X3pC16AnAAz&#10;BCUFtrzhuY7kDV2DEaXekxGF/yWji2fH8NIvMq3FZJmEHQwj27rLYGQAfZEBdKu/Str/skpa1d4o&#10;3evNlw3di8u+QV+JBwD0CICU7+mlBXg/h+SARkLrGCys9S+5tmOOw9fiDKAbB8CQtouhFcC+ALSA&#10;d60/ow6jjOk6aQrCDtWmyW0sLvWOD5arL3tKlN+nIM7ZCrRDoIMDCHsFPQCUtmHw20zDwyXZhWOF&#10;OEEglZJXmwzML96Vq1ezCgD++Yoc4+CAVQDgBGANCoBsEIDMAGzM/2tZAF9YTgnz+VxiIzrhffeT&#10;cwcfwoxxYoYObnA0+MDWi2pabMH4nRARDVIfbFN4970JADw7OVxOT/04qeV3AGkrU39O+W1D3a9N&#10;+eVQU36s+7Upv1QtPwAAW34Mfk3tpw36aFLfZLGPvbrf8ntsB7IbwNqdmcDAcplUFnBk1XQ9aGxn&#10;O7zDszuXwfZ/BOD4UGY1Ko5Oxc/SL9v/ysC87yrBkU39PwCBYMX5hLF4DRNAYE7BbRJUguNK/kvG&#10;FP1Uxv1YVcY0mSZDWm2Wvk3WJgFAW4BAO4DAqOYjAJ7Z5aBbdgxO5VTv68UFIFZnUCCkaQaWNvhE&#10;dgypJAlx5nUajsDAyI6Gd1gu5T/vpXwHXz71kyewBOteb7aq36k7SVcpMRWEmF3hDMv62UclMS4a&#10;t9kS5osswDezbRAgEYjpQJv+AIZBiD0iEIpA758qDUwDALfc3P7XN1f+FxHWAIDpBJjFkOZgIK1N&#10;AJIAhDYg/CYJQOsS4DDfr0Di5MMVuEoiI+Jk3hgPC2VWOvZi1egmRndzDcCHOV+8cMo/ufdKsb2G&#10;iIgtRZp3ugQA+hVze0sjOTkpE8gq9PtH58LJlRNz/jlTtPzWtNFafklTfmxt6am/0fJLkvrqaj/W&#10;/SMR/MPR8lMnrY22X+p/H0x13ne4P/4kEJAPoDZgIFL5ma1/gF1ZjN2Tk988vGoasof/hqIPAFTm&#10;UxmY610ZXvhTGV7wE+lf+mO7AOBGAABwsW3JicXJyGqmo7SZzdYm/46ZhXHF8doqtVAcQJeGG1UG&#10;QADoVHeF9KgP0rB7Izky6kuloTg9LRfaqrnQXs0F2bQGoCtbZAWYfil+Dy+nWxZgAMCIzitVS5A3&#10;LirloRGNQ2MhDo2qdJUiIZ3OmgE1Yg6+a0DLZRgxp7HMBXkd9CMOyc9SrguzLANIBG614xM4vLgE&#10;fWt7XwA9PryLl1mZBgACOnXKgwWgcawT0mQAagIQBGBXGwpAGoCMQv3/POXqb+3kB2/gk0kig2vg&#10;Bd6Wu9cCpQdSvoxqvRBVqxccLMuxXSYa2uyda08ncQuGevBNAIAXTFTIczk3pwCCP4uq+z2Q+rN3&#10;zbp/M+t+lfrrUl/V8tPVfklTfqz7IXlVar+v9JbfFxZSX+dS/xEVvpRupT+VdkU+AngYev3PQeJ9&#10;BCFPJigFP5KnNzVfQXttsSW96sigb/4po8E7DC/yiR78H8tIgMCiX2DgYhOQtOGkUQAvZjCULisA&#10;oAQYIDC/djYAH8odeBtMwdzCmPJlpDeWo7atu0na6QDQq8EqmdB6hniMKIT3NSvmKLQM4M5aZFX9&#10;2TnJqkRDSxtAc7F9RoYBAGXCtBhj2TgZ/hLh2CFBD0KudVOzJxkxYozHbfTNWPHYfAevK0Tiovoh&#10;Zr5ANpA9bTbgwC5cmwzk9mDrmTxnfPyKlDqdBgBelS1fORL7xKxKgNH+888DBWA/LgCxMgMA99/Q&#10;mRgACrAkAJnyZ8MLySwJMSPxwl7LlhWXdfFFxvT2lX1TxYly9dwDCYGPG0dCCTSpRUR1S4xwOQPg&#10;lffi0iI5OuZDveWn1f3K4IMtPzXlR4OPbCnVfklS3yy61DerVvfrU348OVXqn0rqayYDGInAa5Ln&#10;fWmW94MkAGAWQInwkO8+U2XAwWWT7AJAWKCPjKuVR0bAdWhk2UwyrCBO/kIQAOUG+z64kYSs7iMj&#10;f/wM3QErWQkAgypFziqMUwDwpZIxU85MbYMiO9HuZAm0BLc5P30oE8vmkB7Vx0rrOpuQASyXPg2W&#10;yugWK2XTgKZyasqXSlNxeVEuubchBxSG2VUGQABY0eQT+Cc2MA5uJwnctO3Q5AxghU5Aa9moQRxT&#10;IXrj0hMJ9AvVFISYFeH1lDEEIRSEg3ZKSDBLnC2IH7T8fL9MKapDCRBxC0Qgp3GpyE29jIeKwKZQ&#10;BNrQAqhOQL7CXt6rVv0tBQj4lv6mW4ItCTAdgIvjJLflAMw55dUgAJMmANGzRa0fEVAaL+SA+L6K&#10;llHdkjfxpOebx8fizDcRe0KftXjzwuXSyfvgFiaohQ/WENtVAFAnaEK8XF1dA0z1Z5rUl2o/1v3Q&#10;sSdN+dHdB6m/MeVHtR9VbYbabya07tMQHKruVwYfmtRXDfootZ/51N+NSj0EZaVM70qbQgjepAxA&#10;GxTirR8GhVYNbmEzaPiNB+cPy9Dy78kYpPLDUbO74dQfkAsqvDY/ihydK+IxVZZjBVzfbzjxl0qN&#10;SAAAaak8AMABENQIAOQ35qgRYA0AOPC0tAneG/gfLKr5qUwpn0V6VBsl7ettlD4Nl8qYFktlZa/R&#10;cnJyXugqskNfkUvuu6McmIq5iaZZlXHK2jaZZUMXXIv+z9IlC0jiADou10i/VG092o+zdbx6zn4l&#10;5tmOVWK/GLL0dNaoKNDBgdWx+ky5epYdKk+JDm2klwT6rABb7NwXAMftMLTe0xCBdArGrI5yCrZC&#10;BFIS7Jsjf5zXoEG5UwCAX+FSs+x1AIK+t20BFkoA2GdMAJLo+0xiwtvhBfjI6UPPpGUFWDhzAMNk&#10;z9SZ+7Fmo4UzPfqY8i+BbzynvugEbKtmcw0AtKGSUO8bkPpmg9Q3O1p+qPv1lh+VbIbBx8oWhsEH&#10;p/wQ/Cr1T57y01p+SP0R/Dwxx5D4Uy0/54KfgTgKAd+2yMfy/Qf/lO6lwMCjHEgdoP1K/VOWD2xq&#10;FwCOrZwiQ2AwMqo8nkehT2Vw3vdlTsV8ErVjgiQcmC1yfIncmtgE8wAfpHEBokpR1f94LgSAyXht&#10;5DYIAMoDAK+d74E2AkxwRIkEgnRFg0wy9fts0qPWJOnZaJ2Mhd3asu5zMUL9E7QVmZXG4uEmiKxm&#10;4b7NaJ6ijVGvavah3D+yIt0BQGtBp+WjKB5jYFI89go+FFxS0gWDaaqMBV/gzPXq6L6GA1WtosNk&#10;zZzT2mBX3DRkAigHfLMkKwJn0iHICgAwQ8c6PlujwVwZFoldAVj6UzkFAPjkL7rX1gpwZQFeEwSf&#10;rQ4AV4PDsCAs5Cs8yTw4JpeBdY+ThRMPJnm0peepz1re8GjrBY+250985Sm2/HLu2yD67L3RrnIA&#10;vOKenp4jB4Z+iBl/EH8QrVC9trUHpL5K7QdtO6f8dLUfW37zLaf8jJafPuXH05+MuXby2z713ZDO&#10;82QfgZubRYC7VQDrD8a/6mfvSmVkAPyaqX9aAEAGMLSVVQAw/nH90OYyHF5+I0tmkuEFUP8X+FAe&#10;ze4qcmSuxOyfLXHHlkvC3qmyrFE+6YN5g+TfwbIlmQAcr0xANAAgz8FWpzYCDEEPR4BJ5uH9WQuC&#10;1L1rTmgLPpVJFYpK3wYLZDTIsGXdFqAL0EIuzf9Kri/PIY825wAY6KCBlqqyUGv9qRyEjbqhXnTE&#10;9Nv7vmUGYAsAjGuJYp76ZUbJ4Z2XJOp1tMwdDUvwfAMzhiBEmVEZBOGgNitwfdMy7ay8DvxeHa4R&#10;ociwV9rYG5gkCYahr40yIB7Tvr4/VuqUBABuIv/mk7fotShrBKDRAWiCegQjh2lSjgFIOQbhydz6&#10;XCLDq+KJ3pD7N4Old6MFGWLLTZKGp3u1AoOwJWavOvX3YPyybkmKiMxxC65kACr9x+3yqsYAgEyy&#10;A0M+6zplVay/pbGnkvrqLb8UUl8Gv672m1oNKTK+Ho2A7lT0Y2kP8m4Y6mtr9T5P9EFg91sV/FDq&#10;Z39fOhTlfTEBiNtIlA4t8n8k37z7N2mJP0cj+Kw9BmW9G8d00U5M3izGhPlvMVg+Mqf51zj9wSEU&#10;Ifv/L9nc/Fu0BWZK7H7csLgk9hhO3DNr5dW89uAJPkO7EDyBKgV0D0C9/mcrU1mAAQCS6n9kABzu&#10;oQKSAEALNJ7m1Els75NLVjf6SMZVrSGjWq2Qpd3nyYnRfeQyCMAbK7LL461UWuZQ49OcGtyIjoB7&#10;52wQWH0uvvc1w5b0AwD7148S86DcpFPU1MHuEhEeKacP3pSm32WcOY22bm6cHNzBpTFBUKH2krDQ&#10;LyRsJ8qgXrY9Ajm0Z0sRGA+tj+/3FaYkAYBnjx7v+mbP5x9uqwVISyHsALDqAQhiMGREPokPpUwz&#10;AjXSVWWamCGLHJVP+2BpCe3ApVP3JRTLN8f1WqOJiJQTsDlfeFcBICrMByYfxWTf4CwIgk9kYtXP&#10;wPzrar9ULT/Wu2S+U0z5IehnAAhG4+TuCJa9Ck7u2pnfQ4BbP7l56vcqk0l+/OB/5OdP/iGtCkCB&#10;940WePxeT3zv+/f/LjW+fE929fwZ//aV1q9PVaP3Lfm/sh2z/VqwpAUAuvRORDdiDNSDbgU/llF4&#10;bl6L+0jiodkAgDkSe3gJAGClxJ3dhIxgvlwdVlX6l/8Yz5vPJSUAaCagX+kAYFH/GwBgeADgNOeM&#10;xDa8f7sGgN2vm0kmNugnS3oskVOj3eTawsJycxWszrblQAmATAFzFJwadAdoqMnK9h/JmcUdbJY1&#10;ZkEhZQZg7gAxavV2MKK9c+WJmiQd3kFfPce9henIDaiuBFqQzDSmD9uF4CdBuBEbg4pISA+0BAdb&#10;AQF2Airnt+kRGI9pX3QCNiUBgHfbtvn8suWND7EGACQSsIE0zMYMQGiv3BJzbIH4BcTJ2N6bnA5G&#10;RzURv8+Uv05x9kwHKqlmcGA4SJIHWNigi4ic5BZcBQD/xydR938l6zpmUUKbcZU/UxejUvslGXtq&#10;U36WdT9bYTN1h59OCC6m6+X+9XdpmPMDlfozlTeCVnPb+UTV8r3Qi//2X/8lI6uVlUm18iuOgOUA&#10;y4AhP3whVT//p5T+3/+S/QPqybN5nXAqf6rAhIHJDMF4TDr6HFpuvQvAALh9bIeM+e49GV0qkwwC&#10;67+hURlwt9Ml1gOn/0Gc/kdXSCxWlxEA4i5sF9k2Uk4P+FkDAcwMJHsAwrhUEYAAAIAdVY4EQAIh&#10;6//FMD1d1zq3bGyXR1aBzGPmRPKUA0C7+36FsejikA/PlNOjx8ntRV/L7TVZxHN7DmgCtAxgQ0ct&#10;2+Lg0NYe2dB1ySyBT6++URZgAMDQ9kutkoA2r0+KeZSJDKb95nPaL1Y2LzumGdSCS0hXzYDqSmhD&#10;bJ1rzZIbF/1w1t6XsImVJaxvgbRZOQGgTkGbAKBagYVLnUkCAA4BhdnYAqwMBvIj3eBqotQtwIEg&#10;IgYUlviXN2UY5r4rZOuX7rbc/ABYm9UpMVw2Lz8uMTGxsnJmsojIlektVwHg6dmVsqffJ7KkeWYF&#10;AMMQACSzNG8/I/Xn9Jpm7DlXd/ehvdcM3Frm+0jK/uN/5aeP3kXaj5MWHv+snw1rr37ffITpu49k&#10;TqNiINq+lEof/7es6dZIoo4slYk1cyOwcUKD9ScA/JL1n1Lqb/8pq9pXETk2Ry6MbQIS8D0ZWzmL&#10;TKqRQz+dNRDoDQA4un6+1UDhPx5fPkFGlfmHjCqGEx3k3+2JbZD+4+RXp/9inP6rJO7Ueok9t1ni&#10;Lu+R2FMbRNb3lktuNRV4DfruI2VWyvp/Al4T7csJeIYJaBIBCCn0ShihnB78rRwAgbW241dq7HeP&#10;PgLs3vEzWdKitZwZO13uL/5B7qz7SgHAkXE0UUHqj5FqAi7brUpz0eUjObeMZHPazMbZDMBpANAP&#10;HU77MTAHtl4sPi+D5Nq5h2Dxk9fPp6tzFX4nwYUO2KdOeUvikdkS2j17WgBAKzDYzrKQiC9yiF/B&#10;4s+enznz3woEXhUp0zQOa8CsSoBVCxD6/SFWloAi+F+P/EZCHt2RtjXmIFWBw4qTp7G9+xvbWrvW&#10;wdz91afqg75+4aFUzIm9gSrVck1B6CoA3N03SXb0/EgWN8sMq6wPpC/Gbxc3yYL01FLtZ4z4aj1w&#10;jvjOrpVN2oJUK/Hf/xc1O8w+ahWWMQgUnuiDcGr3KfMBAv8Tmdu0pNxc2FfuLOwjDbL/Tbb2b4lO&#10;0Bm55z4Twz1atkAisG7Wf0i5f/4/ce9eB9G7CLvDVuF5/YzHeV8ezuksD6Y2V1nEUGQJqg0IDf+t&#10;U/vSAIBx+m0e3kLGfP2uuKHEmPFtdonYNFLi98/C6T9P4o4skzie/mc2Stz5bRJ3cZfEXTskMYeX&#10;iazrJS9mtcTJXhAtRIiQfvxU5tfNA/VfNplcMZPGAaQwAc0KTX9mce+QR7xmNsKAESYBe2aV7QOy&#10;qgnAI2OyyKrmReWU2zh5tKSy3N3wlSoB9g7VdidQY7EZhOtWZA0svXb2zYY/wQU8OOFyFpCUAbRb&#10;huDC2ngXr6kKOfrLwFb4LPBfaFCETB3krjpfTN/TkwDnY/2cc6DMnnRY5MpGTOciO09tFc5WYEcM&#10;BTGjt8Lrcd+HT86C4f5ubpkUAHh/+9NAEgNWbcAxWhhkawioXwGJnlZDXtz3lCbfTXqjoLR845k+&#10;aUTfYMxqb4XBSKTEJ8ZIXHw0GNgrVvkF1mVml4K4CgA3t4+UrV0/QgaQRfrAfKMnQGAS1G1M/5Xa&#10;z8LYk6ffDHj5b2lXUnqW+lyK/b9/l6EVi4vHgNpomUGjD9OOfmU/lDFVQG51rSh3F/SV2AM4pS9v&#10;klVdqol774aCNTpoO1zHfH0jzaAD9XaNL/6f1M3+iZyZ0Bmk3CqJx6kcf3K1nB/TUB7M64ae/UKR&#10;nWNkfZtS0qespgQciozB9/lDqwBAAnBJ67IyvsyHMiT3e7K1xbciB6dLDNP/QwsV+Rd3ap3EIv2P&#10;vbBT4i7tkbgr+yXh5kmJPojftbaXxKzuKWeH1cD2nxxYYJJdro2qK3u7lsdmI1p+f4Zs6CutA6DX&#10;/ytbZpZ9vYtIzPLO4jOrgZyCwayHWzY5NiUbvBO/lIO924rnitrQAHwlDzZxg5LuGoTTn2PD2+Ac&#10;ROHVLrRgd/T5VE7Pqw3HINfmA1wBAGvXGUfNe9SfI69fR0oUFr7yPw8st230Dcxn8pnjFsyCT3Us&#10;Jxk7YIck3jsioX2QnQ9EF84SBDAUFEZ3oOzWh4KoBfDLVSDRb8CAIgoAfAqXmm1LAxDAFmBFqPqs&#10;zQD0zivxS1rIbRAhtdG2SK+hCZo2cqX3sT1afRcOd9qXL19KHMaG9226kMIOnIYhFGpUQweAXQCy&#10;pio7sKPbdhUAbu+ejNPrQ5hTAACKfyi94b4zuAwAAaktXW61hR6a8m0K+vp7u34jK1qURZ3+77K0&#10;dRXxWT1IljQrIgubFMHJVQV2Wp0kcCtq8+MrEcwbJP7iTom8uF+uLhkpiUi15clVCT61Q0ZVzipd&#10;i/9D6mV/VybU+U78N+NnLm3B/XdLLE7l+NPrRE4sxg1bhT3Qs/eYJq8WdAQP8Jn0gwZ/ZhvMAsSm&#10;nQXge+v35I7MRK0+AYQiAeDSiMZI/2epx0lA60/Orsfpj9u5rdrpf3mvxF89KHHXj0rc7dMSA34g&#10;em1vkQ29JXxFDzkzpJqcHVJV4jcMkFdz2srhHuVkRcOcMrfOF7Kw4Zd4P8ADUCnZ/is5PxJgs6q7&#10;RC9uKy9nVperU4vBByCzePT6Vp4sqymPt2WG2xJdlMn8a47KTP939NHEV7sHshULLUY/SJ3Pr3Ip&#10;C7AEgOp2MoD6uM4oCqJRjbreMB9gqTCtXcRNzZtEhEeIr5+vBARok6bPHvlA679I64g5uC7NAgCf&#10;R9/WKyXmyRUJZxnOmyUAsFRHyR6YF4e6FY9A7gl4nbOgvKpdu5ICAN+8RbaSGbQ1BRhc2/oUYGiv&#10;XJK4qZ+cOfYQwYf06Q100qyV+IaS0R8OVdar5wGs7MTf319evXqlbswC9kHwY7kPgKTL6B5r5PTx&#10;R3IWixnmT/JAF2KEXftnVwHg6cXtaEV9IkvBATD97wMA6AkuYFq1L5WD7RS0wBag9p+Jk39Z/bxy&#10;eUwDtOcyyYFBTZCmL5Xo46sk4tBSSTy9HgG8Daf9bgT6Xom7ekjib56Q+DtnJO7WSXRSD0nC3TOS&#10;+OiybBjQUDoU/B8ZX6eMXJk1AAG5FqkfT+EDEntxj8Rf3in+OxfI6RHdAAzTJP7QfIndM1Vk9zjZ&#10;1KGsdC74f2XPXDctOHhL1QK8fchdpv74gUwoDS9/sv8LeyIDmClxB+eKv/tUebZygsSd3ijxIP/i&#10;Lu3G7/WQ+GuHAQBHJO7mcYm/ew4gtFOitoxGJtAd3EAfiVzZQ16v6CoJKCHk6CIJWdZNbo2qLh4Y&#10;+V3XJqesbJVZ1nT4ChuQv5SHU6pKwrJOEr+orcQvbCHXx5ZRGdW5caXk2e7sahpwHTosm6EZ2IJ0&#10;V53+cFjm4NUeLFqhGMtjCAaIJhaTyFBtZ6PZ+t/SBWlwmyWqtrYahLiuq2KKtFfj+bJ7yzW5gDHe&#10;rWvOQW06XpMF49q1BAD/AD/x9vYWbx9viY2LAvjGySrwVnSd5hTgmxKE9LJsX2uuBD+5J69HlUOw&#10;o0VvCQDGVGAx2/ZgcZD9e5Uu10QDgILFjtlaBEJNcUgjuJBYyQBYf0CYLbu2XH/DJR04xUFu/FLc&#10;TTYsOqI89qNjo7Q3ETcfHx8dAJgBJANAHWj6m/0wUQJ9ABZesI++j3Xasf5yDctCm8JPUFsSmZYn&#10;cBUAQn0eow7Ngz7/V9IPphjkAXqQDIQwZgxGX6cCAObrp//NMXVlX6/qcn1qR5zuSKNPrlMsegKC&#10;KJ5BdPWAxPMUvYHAv4UbAIDBz69j8WfC/Qs4/bH4dEBduTFvgCSeROBfQ8BfP6x+Lh4AEHcJ4HFp&#10;l9xAgD9ZMV5iQBaybo+BYEfAVzya2VZ6IwO4Nr+fYM0wxmgxdmoRIAyWI/OHQY33nowr8YnM/jab&#10;hLu7of6fIXEAkpdrJ8rxQR3kwdLxkkDQwe+LR/qvAcAxPOfj6jnHAQTibp+RmFMbJXrHJIleP1Ci&#10;lnVUX8c/uCwJeK1gGiVu6ygJWtxRns2qL1fH/igHB+QHOOYW/7kNJG5Ra0lY0Ewej/kZLkBfyqI6&#10;mRHg2iIV+inSXEWRfxBe8fQnccjx6/3DsXthVG6AwIdya0df1wGgLQHAuhKQGel0t+0SFYWNzL5Y&#10;WHJrJ8wTvGXN/KNJCtfUAMBr1rhuQ0KD1fO6hPVyXDNHPwCy+mZP/NT3I+g0/WEy9kJCKjy1GiTB&#10;EOGlngkADxBY1o4WAGPBPhWq9FIA4AcREH3DbfsAQgNgxQcwFKYXcgb67UVnXJb6smygpLJL7Rly&#10;E0MX/C8oOEgFvPEm2gIALnno1WyJxCAwYxa3kai5zXD6QL0WcE2uX/NC69AtCaEt30RXAYDAtG9s&#10;bbS0PpEBmLTj6d9b5wL6ISPg8otpIPc2tiomEcu7SfAqBB5q8tijy1UbLfasO4g0nqQIZCOQblgE&#10;EoPp9imJRWode+uURONkZZYgt45KAkEC34u/gVP32pEkAIg5t13xAHJhk8SjlIg9OB8AMF3ido2X&#10;KPchMhVbee8vRIqOnn6c35MkADBS38396sjMimDxITBaUbMwfm6cxO1DC5Cn95k1Ihe3yOujeO7n&#10;d2gAcFUDgPg0zxvZy72LAIPzEkuS8OR6iTq4CFkCnvfds8huzkoiXkPUCXe5PrqT3BreVKI2DJLg&#10;ZR0keFEriV7UBpxARwnC+7a+fR4IhjIr4o9LVJj602DFOP1Z+3PNGk///Vi5dgQOQkfGZsdk5ucS&#10;8Mi5ZSLG+zDYCgDw8ODJPwrmpokSJ/HH5knU/JYSPbO+yLmlcvzAnSQ+yhYAGNcuywKghgQFhMlE&#10;OCYrghAnuSvZAGOmTqnRcvfqY4lb2ASSYOgBrAwFKX9AlPDWMntyfn7f/TheywByFnhpyweATGJo&#10;R44BpxYcFIMNMTKA69tkzsRDeKOcIzpYu3PGmjXVzOGYfAqNVG8y3zDvV9qpnxIAvFECMAM4l5Rt&#10;KABoitTa66HEregsMctwW9Iepw8EIpFPZd3SM6qksIagrvgB8GK5sWseTiesvgZr36PwBxoAwIOv&#10;XwlsvdUB4MGE+pK4ZRgCaZqmogMAaBkA2mgk0lhH8wTnSc6A1k9/Ffx3EPwEAPU1goqnK4KH9XYc&#10;AohpdyzS7/grqMMv7wMxt0sSL+0QuYr+/GlkCcw2QODF7BgvsmOUbO1cXm6NxfPZPUnint9KOiH5&#10;xetgf3ASRQFcn8nooh/KlqZlkTlMllgAQPT+ufJ6P1htcA1yA6e/IgAJAHjeBCAAAINbZQAGaKnn&#10;jdsdPGeAQSzAQH2fmQ3um4A/w897yIvtK+Xxunny+uQmSTwH4DoK7oItR5QdBK9dULit5tAPgl/r&#10;+6c8/Vn774N1GE9/DmRxAcsx+DIcHfeZXFz6o8RFc7beXClgDwB4fbaoMEn8AyIk8Qzk7fObS/Ty&#10;LhKzsDUAYJkc87itzERZ+vK+XevMBGEdoer/1NcvM9lX3q/kdaRGEO51P6d4KlcEcyQhuZLs4plH&#10;krC2q1CLkwYAqAWoYnthqHIILlp66TvPnz//b7+seULCbImAsgIAugEAyCxaogyYRzKQifcOy+j+&#10;22Ck4BwAsI5vDFOOI7uuqOqUaZJlym8NAEgCemxOLgH4pneqM1fCvTwlnmz00k4Sg9ozeklbids5&#10;SiJfh0uXunNRCqSs7VzJAIx6Mdz/Jfr++WTcDx9K14L/QhnwvgKAASU/VhzAeiyyiF3dQ2IRgDH7&#10;ZqiTNBkAoKS7uhcn+mFJvME02goAGEFk8ScDLDmQdAAgEQcASLyxX14f3yDb2taXccXyycEeTdAf&#10;xu/cOUESt4+WK2MbyLOxtSQW2UD8s+TdgbwIX927LLNrfgGhDmTJ4DP2tv9JZP8UiT8wU4J2TJcF&#10;TWrAVaiEXF88Ds8Zv08BAAlAPHd7AGDx3Jm1GABA0Ei8iRP6Fm43wXuAVFTaAmgM4tBtiDk0TxLR&#10;fjw27EcIf75IUv1xmSpLAW5X4oo1jl/TgIWnP/cvHIOByAl4Mp6alluOj/+XeJ7Q3ZBNbEZKAoA2&#10;i9OUAJVxSu/cjPXrvpclciGyFGSX0by+8DVbcHtg8GnwUQoA6s6EJZ51ALAsCfwBEImSIE8f+Ejf&#10;ZvN1gtC5bVdVMZdw2OMuOj5uOIgxqp86AyAA/FJIAmwYhMZ9BYfg/MU2v+O9fnlmv2x5IkNtAUBO&#10;GIH0BgCkEQFxQUFBiXl4Tga0X6fIDYc1DW2SUb+QER2Czb4vn/qD2Y+V2/cfyuMnT8XP1zcNcia/&#10;cd6qC+CxObkLQOPGZj9NFp/Hz3DiDgYAdNA+pFVdJQpppTw9Jgd239HGgi36u64OAxkgcHb1WJn0&#10;/d9kYGmAQIF3pUOev0t/AMAE7MQ7P7ACRrmHqRM4lhkAUnIq6ZgBJFzaLl5bFsjBQV3k+balqPd5&#10;+rOO1k9SpP3a6Z/yFod/twQABRwgDhOuHZSQY+4AndrS8b/+W1q88440w+1Ev+ZI+UHkbR0pfos6&#10;SvCMJhLtjozk+Y0UJcC949tlVpUPlEpvXKmP5Eg3iIoAAAkoF/y2TAXA5ZWSeLzq//iHPNgAL747&#10;OPnJXSADIAAkZS442a09b/6b8byZLcgd7GB4AmOSm+A+0MGIu7ADZdFGrTwif3EAY8cH5sglDPqs&#10;av05Tv/s2umPvj+Hrtj6494AMv9cuZZ0+sON+cQkbGWa/7Wcn1cAo8SZJcJP2/LkiBDUACBRBrVe&#10;pHwijeuE2SUPj6iwEIndOhQnP6+tbhoALIA+4+F+WbvkdDIHYBIAfH19xMvLS27cwcIQPDYVhMum&#10;7pXq+N3krMzKiLkfc8v6qyBsp0ALkMM6AIC7szUPEINWoE+h4h7vvOrTpwQygPhgaxwAV4HnR3oB&#10;v/80TsADikj40JLy+ukt6dFkqWLd7QEAWX6yrLUx5rhuHtA/Ll4CUetfvXVXrty8I57PnjkNAJwI&#10;rIPWyl1sgJWDk9FOapcMAKgnY7cMlciQIGQJc1I8P1czAAMAXocGyeVZneXlCmwwWthP5tQtKV3z&#10;/wMGmJ/L8+k4gSGVjdkxLiUAoJcef36rvAQAeO9eKa/PIq1mIJsBgFQZgCIB2Tm4dkCCDq+TS1MG&#10;S493kY189Im0euc/ZHjmTBK7Cyk/nkcUGPmIeahbt42VuFccKNGCgv9d27VUZld+Tw0vTSz3sRzv&#10;WU0BgJxYIIuaVpWy7/ybNM6SVb4BCIz4+dsUABBvSQKqMiAtcLGMIQAk3Dsj/id3yoqubWVRh+YS&#10;fHyrygAUHwKBUWoAuDeruaxp+4VS/Wm1f3bF/LP2p/MSa3+uW+fiVe5hOI4lrCenoHMwt7Dc2dFK&#10;zk5DFnBUc0M2BwCSBgBYo+/chAB7fhKnf2uJWo3gx8GiAICHy8sLMn3knqTS12wGQAAgv3UdAHD5&#10;+m158pK7DhLlwvG70hqrxrmmzoyehcTk6sXn0BVaahUASNqHtAAAsA1oJbajqAUoUPTkO96161YN&#10;AiPI3mAasoAqwMIAAL2tkCLNQOshclR5LMi4J+1rQgVYDIonGyqqJKODGtPkxvnH6gU/fvpcLt+4&#10;I9du35ert+/JE/zd2QyAv4812PFDSIUursKp3yYJAKJXdcPf2+KDOivuqy+k4ALeJANQLHpEIIJk&#10;OQi+Bai7l6HOnwdBUF4Z/1MmCcSASvyW4RKzfSzqWWYAWgkQe2qt4gASr6AEuIm1XQ8xyeaJ0/A2&#10;gsdg0x1kAFq3gCUAAYApOdR9j07IieE9BPueZFGjRnL/1GmZVKa0BKwYJPE7Rkrksi4SsaiDEvbE&#10;hyS3yRgcFzfNxCLO99T48rQKn8ix7sgAPCYje5iDjKagfP/v/yX3r1ySjdOmS4OPP5DI0+AZriNw&#10;VRdAAy9mMdopj2BPk7lo9X/Cg3Pid3yHtENfGsoT6VkC7lFnd0jCZegKCADHV0NxCDIXPECixyxs&#10;Huok6zFvsRky1609MTEI2S93Buxh7Y8RbG5d4jg2zUNZ+3MbE/cynJ76uTw6PFBubqwgN1YVARcQ&#10;4hAEjBLAMgMgOdey4hQJ8g2Q+F1jJAqlZRSuJ60EAAewHG1LnwcysN2qpMzXPAD4QtOiAYACARx+&#10;N+89kGi0C+k6NL73Wn2exv5SnKrIaudPO4qScpPi4tKoAUHah7YropmCWIltOgP5YQvYO8/K/9g8&#10;AgAQaG0ZCAGgRB7IgK3sAuhXSKImVkQdeV+aV5iqpvFSA4Aan0RqRCfeaUPcJQzTe69jXsuNu/fV&#10;qW+8CQSAx57OZwD8fXwjmIrJwwMStbClxKgSAMFPgQlaUQkHpkBT4Ae+YVxSR+BNM4B430dacMMo&#10;g8SVnF0lV2d1l1EYjPFf1F7iN6MEwIkbs2eaxBwgACxFCcBhGndJJAdw46DcXDQJaj6klpcBBg9A&#10;8tki1CzSaJUtgDTUAEBrA8qdQ3JpMoRTCKxOf/u7PL91W6LDAiXCfYTE4Hm8XtJRItdAZQihUSL2&#10;6xltQF74V3fMx7z+e3DowexCzUxysAvKl30TlQPQ2Ipfq/T/8mFtx+D6EYMl4thGtPTQBSD4XGML&#10;M1UHQycELTkLpWvwvCzzWjSScni8up9mktL4c8sAKBnv4DVAExHHWYNDiwFSs+A5MF38V/VW7kru&#10;XbNgscqXyACyqB2LrP2N0/8wjFiPYkaApz8dhM9CL3Bm+mdyb3cb8bo4VS7Pe0/Cfc67BAA8/edP&#10;xuv2v4ngb4/rqUcyACCzjNs0QIKev5DWlacnXffOAMCLl15yHQef5fXPePD298Pnkyi7153BchJM&#10;1MLsxtahSvJwktsecCq7QAKSA0ilBqQcuDOcgWzIgcPpDJSr4IN3Xpb/qc9rOzLgwK9hPpCaACTh&#10;gCmk6Bk15entx9Lo24lW223sDDQqN1oObrukPggv1Pg89Rnwxovnn/z7w8ee4uskB2BkAOMHbgOj&#10;dV2il7bVMwCmaz3wdXeJgtxUgh7JhEEwb0DHgT/zphlAfJCXulgZ/NFwzIla3VcJYZY0KyGe05pK&#10;IgFgK4Qxu6dq7DZOt7gTqyXh4mYJPrRWltasJO3+87+kKQJh5nffSNTVI0r4k1Qvq9MUfAAzAr3+&#10;V0IhAgC1A2zDoY3IdmIC2oRRJzfI1FJFpQ4eb+IPP+FUPoL3oh+eV395vWmYRO2cjPT/QRoNwO39&#10;mCGAhHfX8MqYYPxI9nX6VhL3TJLEw7PlypSeUv4//1Oa5kWPOSwM5k73JOYMCDulBSAPYAEABnjp&#10;jH/y6wD7j9ch6Gx0L1ZIan3wsXg9eihjmrfC7EAJkIH7NJkxCEDKjmM8oD+A2jJs3QDZio1KO/vm&#10;l5PQCxyCD8WOfllx+ufA6Y/Un8w/zFiPTcihnf7Tc2A/Qw45P+srueVeRUJfnpBrSzJBKINSw0EZ&#10;oGUA4ACg4ycHwGyV5ezNa0jNkV4nAwAOlNU4XJZi+OjQVLl3/Zn8gvLTUL86AwDPX7xE5psyBlQ2&#10;cOO23HviCXowXh5jbV3vxvOUu7VSEKbKrjkgN7L3VrRXD0loX8RoGjkwunbdIAcGiW/NGixUA4Cn&#10;7/j8WHFiuLXTn8jBOQBYDFvTALD3GDu/sTy6+RQuKWNTrPLS7I4Hoq5aLC+e+KF9Fyt3Hz5SwW8Z&#10;+MbXfDPuP3riEgAosqb+fIn0eSpxa3si6DvjwmcWAAAAG/8aHQG5uUVOHHlgAQCum4LyBE2IjoQE&#10;FkF9cA5OVzi4zmgscYvby9lBleXOxEYim4dI9BbwAGi9xXCo5vAilebGn3eXe0snyI4uLaTne+9L&#10;awQspFhy1A316rMrFmSgljqnCCR1+qP1ptf/cZc9FJEWe26bJF7cKuH7l8ppN/TXJxL0BiEbgiJv&#10;cW+JuQ6xkM9DqyrAZ1cPyy2PpXJ+1RBZ2uhd2dfja4nbzu4F5MQg4y5O6onBpR/Fc9cKpAtI11mz&#10;k7xD94EcBNuBcTf0UoDPT4GULmrSASsBJYI8OidDfiwn3wP0/F48h6AmGhzlWEnA+8HMKBZtQCVg&#10;Imm6c7yEr+8vt+c0kzC8f4lH8N4BRG/MrSe7BmdWtT+Zf8vTn2rBc3NoHJJZbq77VqLDX8q9TaVR&#10;nqLrYhIABsKOjEQ2R3x7NcUEZNAriYGqMYrEH68lZpS8rlBmyrWNcnDPrRTiN2cA4OmzF1YBQB2G&#10;4MQYDyHhocrsZvGk3RDJDdGVrcmiNvJpgztjQvPhWUXGp5EDG/MAOTgPkFYLoOYBchfwesevQrWV&#10;YV9ktz4IxGUgP9mZA1jaClN6niDiRikkZG/fWHiwajZOCRJ9aO/xRfFmLfiNDODug0fim6r3n1oH&#10;kLoLoE5zgE1DWCo/ffBCEveORdoPHQDrNR0AIqEPiN/hhnXkvtKmyjQlvnijDICtJVxUMZd2Krec&#10;yI3DJHx2c3k9v7X4TW8mL+a2k7gN/bFJ101idk3ARa0P1XCmnmq++wdle8emCP7/kOmVq0ib//i/&#10;srAK2m+elywUgXpXAAM3WmmgdwsQ/AnswSMFj0UQUpsfe36Llt6fwTzA6ZWSuGMydBAAgPndIccd&#10;nEb9Z5BiDIyIwFfihRP6OdL6VS3el70o6yLXDVJTf9G7wPpDDyCXkPYje4llqw4kpqYH0AeCCACU&#10;BKuWoPYcNV1D8o2AJegUXVoyVcr9n3+TXhUrS3wMfO4enwX5h8eFPDr2CAKOmdKeKcicRin+JBEe&#10;hAlHF0scgEjw/fBdExH8eXDLrp/+2vYg2odzO9OFebARn/+F3NlcQRLQWfI83FwifBw7BhkZwMBW&#10;GgCQhFu/7CzIv1MSicMjCoeIlk2iDAARGLUYGoDnp2XR1MMpuksUAlEH4KgNSJ7rydNniIe0GYDl&#10;gchs4CnmX/jfucO3k70vdLm9mgdos0piPK9KxCCO5VuZB+hbXAJyQw4MV+/U/B4BwD9XAf93fH6q&#10;siv0c+sAQBVR0M/wArQmA+4NDcDqznL5zEO1xZeMPEU37atNlWtnOXkGou8Zib7bck0nPOwBAFuB&#10;qXv/1gBg/5aLSSd5klcbaqUTh+/hYl0NDQAYW6K1qtt6SCQ+wChozcXvlswcDdYWnEF6AEDs85tK&#10;tBKze4qEI/gj5raU1wvQhVjXH8Mx0CRswjptdgIMIhBtrjgl590hM8uVwsn/f0DCucvlnbtkXqUf&#10;JfEuxTJGW5DEmkUgIajUya8HP09gFYSqjbYJPAPEUFunS9Sa0TixhoH4AwDM7iCRu+ZqJ7+dUzDU&#10;/7nEgZfxGP2TbOn6KcjD7hK7FuThgt642AFkO3AqM0VPmghkFqAPBXEqkN0AAkDqG0sVggOecwIy&#10;DbmLtHzZVFndrbUEndwmCRc2K0BUZiMq/Yd4CdqF6O1jwK3MAXhCUrxzovo6HmKqMIDp4VH55SDM&#10;WI+MT679tdM/l1rPfmnex/LkAE5o/BdwbxmAJtTua0+eBUjEKO9CtRSEXaUHd7yUx0IU6n1ePwYA&#10;RK8EAbgSBCA4II0ATK7RFQBg10F4aLhVIZBxLRMAHqHlbQ8AjDghL3Dr/gOJgYQ7wDtExvbQV+iB&#10;b2PG0a3xEol8clMihpUCAECta2UgKCAfB4LSAkCwBgDB73h/V/F4iI0MwP/T7LAWsg4AYVAfJW7s&#10;iUGgB1IJqEniZMrAjRISFC6RMZFyMxXRZyv4+e9MeW7dewghUEr1nyUAUCTEDMAaAPB3L5+DVPMp&#10;pKYWABBpAACIHLm6Uc4cf6i6BtQPuKIETGop4QKLR9DE4GTiCfUanvnMAiLmtpIo1K9RawAAGweB&#10;CBytTrVYmGqyDIjDaSc3dsqWNvWlPlL/Qdnh0BoZJc+OIK2+hJqeQaMHkjpJeUOAKcINdX8CJLYc&#10;xVUzAJgcVCf13kUStR7Bsm68RK8ZpQAgaglq/xngQ3B/uykwyxnYnPO/F1d3Y+LuX/JoTn2JXwXy&#10;cGZXiZwC9nvJAPAcBAFYgp3egJIDGYcxGIQuRPSJDXgekAlfgFEIywIGPW6xBCs+Z7YrL+M5A7Tk&#10;NoAAI6wJEP8oQCGw0HAERKkCUwBm9LYxEoGpwvA5LSQc7csYvH9ybKn4uA9A/Z8Vct8cybU/mH/j&#10;9L+8CHsE5n0ovreWq9cTHwv1noP0P8lUFPfkLH/FHNgmBWPS+KCXErMOAIjhJnWAqBIA5SXY/4Tt&#10;w8Tv6UtpDv0JZ1GMQygJABwIgchzPXj8JA0PZvtw1NrkvoEBakZm++pTUrfUCHADOGx/mSehj27J&#10;6xFl0wIAO3fw6wwoYB0AgggAOQuEv+P19fdXg63UCEwZlBtwNetuwGQeZesA2bfjhhIxUKHHs+YV&#10;iT48YWskR+oXeROn/q0HD+UG2iA37j5Af9QbPIB1ELAHABwkGtp5rST4oZ2ClJ/kH1GbH576ANEZ&#10;SNgOxZQPy4DpairrjQBALwNibx/FCQ+iD6d8+II2yATQhgT7r06M9f1QBoxATTtRLwMoCIKz7jmA&#10;pMcymVKyiLT6j/+Qw1Ogsnt+NWk2IGnSTg8kLfARNCwFEPycvFN1OM05zrhL1NaZErUWJ+catKtW&#10;uenpf0+kr73g00hW2VEvPFkXcGFtRzkzsoDErYZ+Yg4eYyZTXmQ0G3Aq75uLExspO36nGg1G9sGg&#10;jj6+VsI3ImPwWKDNCAB0WKKoG+XO5CogVyYHErMfTP++Bcia5qDE4Ik/FbZj4Eh44jP9BwBErR8s&#10;4bOaqYwqfF5rlWEJxpJvL6yPdeGY+tP7/qem5lKTgqz9L2KJ6JWFX8nNNYUlJkJrddoFvlQTkQys&#10;AS0Wyvdf9ZF1y1A2IP2Pgqgsag3eA14/ehYQtQQE4JlFcunsY6kBrsByoMcZALj38LHN+GAc8HYd&#10;B6hlvJA/ewCCkArCh7dgS47ZmbrfjBf/B7fl9ejy4AEwsJd6InAgAKCQbQDwy5k/8h2foqWeEA1s&#10;jgLXsAEAkB/Gug+U2ze85P6NF+At4+Tuo8cq5bd32ifXORRC3JELl2/LxasgB/GC2R+11QmwBwBs&#10;QbaoOFUCXnhB/DIMSA0i0Dj98SHyg2T/VvzvyLQRuxV6pgcAxKPdFg31GsnAaKas6AgQDKgXj17T&#10;W6JZBqCe5XhuDC5yddodxew/BndiMWLrtWW+hB1ei0BBSs8JQbLrCBx1aqpAgtqPp+m5HRK5Z45E&#10;7ERb8TS080jBEy5jCOgsTuRDywA60O5vwOmJ1D16DV8/Xi9ISi34HQGAti2H/0W/DpSz8ypAy9BK&#10;YlcMwenfD2CGVuXmcRqIgayjojEWvft4jEbLLT5fD4wl68Qgg13d8HqSbnsBHOsQ7Hhf1o+WyKWD&#10;QVD2R5kyWKJPucNZiO0/nP4g/2Jw+r9eCV8BnP4Rc8CrIBOIR+YUCXLw6LjCSP9hGkLVn973105/&#10;BD9O/0vz3pdXV6aZDnxLLoQAwD2SlNfeu/1SEk/MVweJAgAdBFRJSQLw8UHZsPxcmuE30wAAnuvO&#10;/UcaAOCav/P4UXK84O83kfLfBmF+78kTuffUU+7z5vlE3fcyeTS0D0Nfh8EaPFJWzj0qr+4AAMbA&#10;LtwaAAwCANhYFMr9AH7Z88e845e/oD//YtUNiBlALeteAFE9s0nMBs1pNig0xCHRZwkKfIEnTl2R&#10;jrWngcAbIzPGbMKLfSLP0B5xBQCIxCRFLgOZYRULHgBEoHH6GwAATYDcQDfg8H1MHw6SJuXGuLYc&#10;1FJfjtcecx1z+VTdYXw2Dox/9PnNEsUsgOOwGwciCxiJ7zML4FwAswAG0RrFgMt1DPJgnp9OO7GY&#10;6ou9wHl7MOwMIgCCct6BNwAluHEnICcm0XcTI88YzgndtQDTdngsTgCyy4CTNGbPZAAOeIC1fST2&#10;ZfLgjyM1nGUwBL26Ik+W1pW4NQjQ9SMAYtAz7EIZQwAjWYeTnM89eOs8uTeiN8aEd4HYPILnyPT+&#10;qPqT/ARBIZZcAUlDSH2jd0zFZzJcIuf2ltfTkVrD+iwaw0YxHhwAAkCiXFIAsLQryqlmEo5yihyA&#10;HF8hj1e0kb04/Y9A80/hz6kpudD3x8IQ1v4LciP4P5J722BCgrTf7MmfGgC6158tnevCAi3YS2I3&#10;ouzRrxsjC1BdAMUl3ZVRvdwVX2DZmjMLADzIKPyhAI4xsd/jrMqA+W9Xbt6V4d2xJq35fBnWaamM&#10;6rFSxvRZJXMnblGAwfvxz8s3b8szyInVf+F+Ej2yvISnHglGCRCKW2BR654AGgDkTXjHL2eegEA7&#10;K8GDf0kGgFCkGOEQHMQNLiT3ehTFvrmp4ukdoKf8KVMWe1nA7UcEgKsQO4yWitkHyth+q4F0TyAH&#10;fmFTDWgvA+AHQfZ23VKwt0+OIG3V2FuVvvGDBCnHDzBhzxgJ9vaTZj9OxgTXqHQBgPjXaNdwmo0E&#10;Fvr+SiOAYR81Nrquj0YGWmQBMZiyi9k5G6ktxnY9EAD7luDnFuEUny9RuxBgZ0GyKdcdD4k+s11O&#10;1q0hVzq1Er/1qPc84Ii8fb7c6NFGtrG9s3qiJJzCEA1TaAYRTtHodej/Q5+QmJBgIv23visv+DGs&#10;plZ1kthNUDQyq2EGA5Y+hhZhKGPk/EbxXz1Z1r0P9WD1SvJo6hB5NneM3OzTSa71bI8SQScK0TYk&#10;Z0C1X8wBvMb1YyRyXl+UFgAAlBZRyFZi4BkQA4CMdh+qBpherx0oYSgBoiBkSoB+IhKv65g6/bNi&#10;6Afkn1ocCgBA35+n/8W5n8n1leheBIIEdljuWH+9zAA61Zwui6YDxLzOgfxDBgeXI3XtGBkAJMDx&#10;mwdLMAKvTdUZqpvkLADwcPOCDJhzADz5Dx44L42/GyOHD12Uh8895cKVm9L8h/EgqodITRjs1Cgw&#10;TNmJcZjt4IELcvfJ4xQKwjuPnsoLSImvjagt0f3zSyS7AUYZQA4AAr7A4rYAAM7AWfMAADLnCrEJ&#10;ANAB0F7Y2AjEXxA9uIic6ldJ+nVqKZOmz5TbD/ikULM4YPpTZgAP5ez5GyBSJkrVPINlZM+Vchdp&#10;DtlRW3JgRwBARB7RA+0wv/uqBIhEwBsAoNJxnIoxa3ogXXkgEwZuVf1ep9eDW7vASDhFBEvsfQy+&#10;6GKb+MhQiVyL9BnPQ8sCoMrDxc2OQPQ61Oqrx+BPCIg2oGXnjn/bPAO6gdkStRmn7EmYb4Lgi4fR&#10;RzxEPgfLfyOr/gOLPTJ9KVthz74pc1ZZ8/cPZWfuPPIatXTcETDoaNcxiGI2gwNY11fifNP6/5nN&#10;ArQmJ0aFIdKJgtcfMxj12CTpAAJxAIGEk5hl2LtQduXNJ1v+8bHsfD+TbProM1nxb3+T49V/htqR&#10;BCWIPvIFJA5hWab0/vsXIKMAUK52w+vH425FaUHgxNBSFDiTaL5PyGQU+6/chJZi1qIBJv9w+mPe&#10;/9i4zHJpWSU5OzO3Ov3Pz/5UrizNJ6FeAH7js3Gi7DFKn/j4eOnZeK5cPocM8ixKKnJIqQCAnICc&#10;XCDXL3mqrldqQw8zGQAB4DnK1Ot37skDBPz0Ue7y41d9ZViXZfLA01POX7yJNXppRXU0K125cJ/6&#10;Gcs4unnvkZw8f0n69est63vVlhCk/LFc0kMQUAAAUxAoea1uCII82D9r7sR3oBOOtAcAIToAxA0u&#10;LAGDSsnqPvWle4/u0qVzB5kxdZIGACQtnAAAEn8Xr96StlisQAAY3GGJ3AYi3gc76koJQCQmD9Cq&#10;0jQJ8oJ1GHiASNT8BoIrAEBgUCYsd3bKUY87mKce6hwA8MKyvKlSAKcsb1oylkJmGwPJb9T8FupC&#10;isEorkpxcbFH8eJfjQt+3VgAwCQAwBSJ2jRNA4J96CqgrUeDD84NMNV/OX+MuH/wmRzLlFkuZ8oi&#10;5z/LKjvfyyQnq6PffWKp1j6Deo7pM5nqKEwcOib+0p6Eqa3CuAkx6tRqlUnFbAUJiDJHCXXgFRh7&#10;eCECe6WcR/vy9ntfiCcupusffCF7c+WRUNiTJULxGMfZB7b5GPiQ+qp5CPASyrCEhqPIlhRBir5/&#10;NN6fKH5enFfgfTBbIciqArcOR98f24FHfCUH3T6Sh4fHQerbQ05P+VzOTPtIrq4sLWHemso0xWdj&#10;8Vk4Aj4FdhFRGOzZJmGvnmGADJ8VMjcNAHolZQDUBLD+d195HtlmyulSwxKsC9qAYXbagDzcPNEa&#10;v373nmqNd6kzQ2kPKE0/duyyXLx8C2vIk23GjAyDh9ukoevTAMDtB0/k5Nlz0q93D+nUrZtM7tlS&#10;Hgz4Fhl6YYkYzE3e9gEgIGsuecf/i5zR9gAgrG5+iR9ZRG4N+B5beFpLlx49pW/PbtKzc3uZPGEs&#10;SItHGmtpAwCo+1c1Dhh/1v53Hz/GC3mKdOYJaq6ZUjX3EOnbYr76/l2wo7a0AI4yAJoykJklQytn&#10;kTrCFCQJAHD6EwCYBSRA6x7g5Svtqk+XZw+5gdUEScZTPuCFxID5jkE/O/51iP0g42NiqWMUTs8o&#10;XDiqIwBJbswOcAObUKOvQKtuFerrtQjatXDu2QgCcS/4AQQMpbFqPp436OQTrmyVq41qy51/ZpLn&#10;GOx4gduF9z6ThyM6wyYMpz9Y8tjtJAChWkO7MbXtl6MAsPl9vIaEWDjcoryIXg0QA8AoLgNZDE9p&#10;GmQ8H91dbvwjkzx59wu5BmDypvfgZZz8DHjq++koTJUfR31ZPrDdxxOe5Qofi6DI4F8KvoSAERUO&#10;RSOFP4skfPdEOTmhNPT/H2Ls9wt5em4xtk0/wNBPVjk58T25sx0jzqGcpEsO/jjvhxILy7XY2zAf&#10;iYt1OAloZABsXZ9COzvx8WkN8JiN8JrRQUBlkiAFxe8estWNaep/BQDICsjMKwAITGsIwuta0wB4&#10;yi3EwZHDF5UhCAGgR4PZ+LeHcvLkVUVOcxkpM4rq3EUIfQ3vM6TjElUCMJ6MWLvz8IkcPXFS+vXo&#10;In1x696jh/Tv0VkO9qsmUYORrQ8tajsDYNmfhQDwZc7XtgAg7KOsEla7gOwZWkv69OiqfkG/nl3V&#10;rWeX9jJuzAh1+qcGAP79wTONwbyDzgD/fvn6XTlz9rocQr2zd9cZ2bjqkLSFP1r1/EOlO94AvjCK&#10;gV6BJLHWCnQIADoPsGYxBoM8j6MN1i4FAMSgNiZpyRSZH+TcCR7oXjx3DAAMBFhOx5xF/xt1rFqT&#10;BQY/DgIaeyw7HzjW+wFILcyR060ILrkxm7UpwegtCPz1OPk2InC3ov21H+QTWl0qYNBvV+o4kG38&#10;MwHEH515LpUoIff/icD/5+dyqWQJeY1BIzoO0XcgBuKjSLTQ4jmlaAbQTBhlKGAg8MFdJ1KBALQN&#10;26DSQxbDlh1VkDFI0x82rCHXCxeWVzNACJ/HiY+6XZGFvJGcpCMSZb4AJxKhMXvxesFVxDL4N6Ij&#10;gN569GlYj+G/B5iw9BgEM9XpVXDq54UHwD/k5Ixy2AGoDSTd2tpWTk76BJO4MA5B5mUEPz+fWAip&#10;YrHDgGATsx+E7IvbpjOhWJh2RmH1dyzKKZWxQclJ/iYJAJA5xm0bqrLLNsgyrQ2+mQUASt7vodzl&#10;9c/5f57u8ydvl2cBL+WAxzk1i8DgHwIScCbIcWYELAF6N50LUZDWMjcA4C44gH3790uvrh0UCDAu&#10;e/XsLl0Rp4v7NBbvIaUlsigG+qyZgnBCMGtuAEDWtBxAIG2DP8kij/MUktltmkjXPj2lN059I/jV&#10;L+raUUYOGyxX0Pa7CRGP8aR4kl9Ea2/OhK0yuvcqGdBmofRoNFvaY1tKMxAcDcsiXS/hprTNRDeS&#10;KR1rTVdzAmyBvMSbbK0MMAMA1AMMoR7A/7GSAxPNVQuQ9T/05azH+bVc2SQ3rr4QzwcmXGQZBKH+&#10;uDhAtiEgmdbGnUCA8k/vR3YvMl6gMRC/vMaUomKRLUCAcwKxqKtj1QIO9Ng5NoxTMg5tMY7GqgEi&#10;/om/J55ZKcEbJ8r1cmXkRrGiErAIo76HEEwEEwBbJIIyPsRkNmM2+I378fVjVDUKdmNRqrWJTIYt&#10;Oz5/DO/EHpwtr9EijD+BYEdLVN34ekhMYlqS9uLkKJRegrMRBCzU/MzIIsExRF9HtwOn9S3cx739&#10;37Ht5x+yrce7cmAMiOb9uC9ak/yPa9lvbe+A7dNadyMp+JFpxcJdSe0vMEqOQ3jf8G+ECDMZkHos&#10;sP8kIqMh4OLnpGWMGhHIbJJZ5eVzT1S3yZqhpxkAYBZwGxnzfRyOC6ftgB3YULX/Ysv6I/LU76Xs&#10;2HpSTc8SFDauOSJeQd7gJuYoyXHXejPRArynugVJAAAjnG3bt0uPzm1TxGZfxGdXZOoj+raTcz98&#10;IxEfZ5E0Wh+uByMH4J8nf4ClF0AIZMHhmbLKiW/Ky1AgS7e+PfUH1xDGuPXu3kmGDuiLPv5VIFNy&#10;L5Np/pmz18Dwj1L1PdMXvkj6BbDW4WQTA98wPVC1e8WJcu7CTbkJbuApxiytEYFmAKAu9gc2+2GS&#10;+D4DD7CLZhhkc9EBSAIAqPNw6nBUN5ZBjVkFhxcIAwCnvXLchXZdAQBHWJGqx9DnD4akNmtufIff&#10;i0ZdHrWghRIkRSML4ZhutDpNcRKyfmdajSBSwUJNPEeI1Q0dAwYS0uZ42HxFIUheoxaP349gAmFG&#10;biMK94sPT+eTPzVIMEAIZiA6IzHlGL0WfMpmiJzoeoTWI52Pojn6TKKQoEZSkl+jexCLEkWl+yrw&#10;cerDCFRpNPBvsS/vqECOjX6NyeA5cmVDP7m5c6Q8vwSBU6gGaFqkJwIIqITT2Bbjz4S4GIlBoMfQ&#10;T4C7C0A2suUYw0wAnRQFAGZAgK/tGkRNANNod1wfaAPG6CUjeYBITgAiq1y9KNkBKPV0niMA0IxA&#10;0AJENkwAmAECkCO9vP53bT8lzwAA61YekJ+xYahi9gGyad0RZNFPpVv9Wcp0hHMGbAFaAsC9J89k&#10;o7u79OjUJkVsMkb749ajV3fphZt79Wrilzmnimuj3a/agNnQBfAtVNSHQiCe+hGfZhUfeAOs/qWW&#10;9OjbQ3r26Z7mgQ0A6NO9swwE+XDm3EWo+ZLbE8wALkHY07YKpJJWPALSGHSi3mny7Vg5cfKKUgU+&#10;8rTeCTADAAQVoufp4w/UXEAUBoOI4ooAZFrHD5dpOGyr4+7Cl87kxRGP9Ez5+nFFFiWsGL6JUQy3&#10;uxLFxPnDkszWY+kXYTRIwUi0J9lLjkY2ErMJE4MIItbWKq0mycZ2mwIDPZBUQOHfqJIDUMRiVDdu&#10;J5hzgEgkT6nLMNVgrWvmdTh78tsAgbiIIADaDvAbKGHQ6VAEJwObcw8ENL4WdUPA499U2cD3nDMS&#10;BCzwIDG3IHCCvt0ymJOjPUXcJwF0MhboIABvg9jb8EaA+7DaWsSyjAAALkERjmijOpqDSCpzIOuO&#10;4nvMDICfCzs3SQCALAVDQIkBj5GWr7G5QNQxAPiiZaf5ALA8nuoGLgEAwBN/x+YT8ujlMxUDi6bv&#10;VIQfv756Q3MJqp5vqPREFs3gtywB7iEDWLlyhXTvmBYAjDjt26ubdO3fS6a0bi53ChaVyE8yw/yH&#10;8a50AHHvvCpZ5j6HgV7jG9eKlpTxbVtJ1wG9pA9+0PLET/01SQfejh4/CXIvuT1hPEEi1y+oZawZ&#10;Gqg1XsgCOECksgFkCwfQE6U+4B6IDVdLAKUHwFzA4hkQprw8h9SNAIAMIDUA8INGPZqA3QMOg4cZ&#10;AE7YGJ7+SQCAvrYhiYXJRyz4gXiMjzoCgdinVxC4CF7aYDP9ZTZAnQDbXwwiuggxkNB7ZyCpYOIp&#10;C5JPOz01DoPEXCwcaUxd4G8a+DaAID48QGLuHJWowxAkMSvYAOEQ5iBi1gOYeGPA4xbF54x6Pxp6&#10;/thH5yUBwaYC3ypomUjZ8XMJ0DjE3oOJCpaUckIxlm7LBGJmAQRoEo93jjv+bPWMgs+Lzz8WpC3V&#10;mwoADCIQNmDUj/g8fwUv/olqjsTaNe0IAFQHANktT3GS4HNRItfAYcVe/9LZu+Xhi6fqAHyI7/HG&#10;++zfe1ZlzLzPoPaLdD4tmQS89/ipLJg/DwCQsgSwjFVmArx179dTBiBe98MvIvQz7H9ANgApcPQ7&#10;QaXLXQjDP+yqWFH69dLuaC/wk76HB+sFInCfx34w+0+T6hISfiwD+rVcgPR/uGI066DOZ83PGp3u&#10;wSQ/6pUaCbOQsaqeqo3yYPvm49ACPFZEh7VOgJkMgB8M+/t9WmDyLgBpOwY6qOjSAAAXpZEB8IPm&#10;yfX4guOLhBccTtnYC9C/s/bHKROD00ZddLz4qIsnQQi9e3wY0lSbp7F20VMjEH3OHYIX1MDwMGT7&#10;S5UorD0JTCwPeGLyhr/HrANvsQYMP55/FHkCjA0bAzxmZb4OyxxXQEI/kplmEwxive6iRDiFlPwA&#10;0um9EgPbsxjMqscBqPiaU7dKXXpOOnDEPL6Mz0GfSaDQCJ9DDIGYIMAtxgQATGuaAXcSiNF4XxW3&#10;wbKKBioc5CJnxM4KFaRX1snJI/fVIBnFa64CwENOAeoAsHLhXoh9NCNQ1vl30B1j3Kj6HoT4E+/n&#10;SiGrgcRQmTJsgyoJLLttd0Aozpw+DSVAO4cxSxDo1bu7dOvXC3sa68nLHPD5yJz79Tv3a9Q+tKhh&#10;PZUm9MYdTAW/zgX06NQWJMQ2YSqS9MTw5KldJmJxiylJvzaVJ+NFzpaRvVbIrHGbZd3yA3L0yCVZ&#10;BuQjP0Bzg3XLDqjUiCopqqVSdwLMAoByT4G8+NlDnMiwA1M+bgQAEoAI+tgtmNPnzDnS72jId1lH&#10;OrpQeK3H3oM7D5l6pP/aQAwvPAQ+hnJiORhzdpvEUMZrt0WYrBmIRypNxWAk2PFIBHoka03qzRVx&#10;if4zTqAoXpBk4K9i9NcXXINRA/8aKb9ZUNCDMulUt/h7Utpu88S3r0dIARL6Y8Q+u60yLjWMRIMS&#10;ehSoLABlAGcUmAEgU7MPxvrv5eeKeXqCreJkKHri1zwo9E6A2jHhdVEWTDlod/mNowyAWe1dlMrM&#10;AKjz37PrtOLEVJsPh9a0kRsVADxCJvDY67ns3nEai0XHqNF18mjrVxxU8WHEmRoaAvk+cdxo1ZI3&#10;G7ds4XdDrI/p0FbOlv8h9J2JE8du79kvub1n9oF4P9Yea9auwQuyAAAEMFOZndtOgsk8jLbfBSVw&#10;YP1yH2onld7ghXj6vFAvkjUQ2dBFM3aotIdvEGcCUhOBZgFA+QTCMvnAbrDFt7brNTfIHaZ1erod&#10;rZtO0LUn9sllUwAQFwiNOA0saGKJi01deDj9uTGHp7+a0IMENgammQnoZxv1rb0+uxE08VFhEhsA&#10;RyOvO2p5Rzz/9H+qwCQZMkwSWmYD9490Pz3447weKAckZYTCCUPOGXAqkmDMMWUCM7M0zGdo77ud&#10;koKZHU9/DmjxeiAXg+4E1ZRJAADOIhbEZAxIYLoE2XO+tgcANLrRZgAeaqPv5Mmu3Za2OBiZHRME&#10;+NjdG8ySaeAGxvRdI40xq8Lv1ePo+nfj5NSZa6pETuq24bGuYCZg1PDBqiPnTNyqLh7I/YH9egW/&#10;M37cyAX9HdT7th68OzKARQvnpygBtPn++0q0QLbzzpNHSSO/lukLBUHUQGvrlwbL5OFQOuH+fIMe&#10;WyECnQMAmJCOwJCK703NxZX1nAUAkJiKZa3NNhqlral25lkPWtSd15HWkgugUo+pPy8+DvLoABBr&#10;mHRgpj8BzLajzMIgoYxa3ioR9ns67X8T0NCAjy3XOGMUmmDLYSO+7xZZAMejlfUaSFkzAMzTn4dB&#10;LJ2byL8kAQAyRWYAaN3K4Rny5P5LqYeDhZyVLZNOuwCA0/8lZggsjUB5rY8bsDbFZiBmw9TFsOav&#10;i9K5YZkx6u8jMCDEYTnLEWF23s5fuipDBvSRPt06OQ0AjPmB/Xr4vjNhxFC3gX1cywBYe8yYNkWo&#10;SHJGCsz73obyicKgZlgDXinHQBncfrESSKgUyQoR6AwA1C46HJOGWG3li/FgDHAoVRfrOr3OU0Yd&#10;ZKk5wksHGpBADoOVtW6wNxZgYo03AUClnhanvxqJhVEH13Wdx+nEVVhmQeA3CSwn0u/f6vkZJ783&#10;dj8y2GmEgveYLT4FtioTQCmArCCemQHastHco2jm9Id+gIYuqj3JNiUPAwsAUCUj1X93dsm+7Vh+&#10;m2q5jDNtQEUAwvbe0gXoHg7IAx7nlakIeTJrwMJ/Z/t83+4zKjZSztM8keMnTyHwScZ3dgkABvXp&#10;+eKdMW4DOw9BTeBsCqGpATvIuFFQAyKg7cmBrYEDRT9XMf7YvuZUEIEjZfyANZgrgKCIM9Gob4yt&#10;wAYh6AwAMKWqjcWgd65D6XcKAygU4bD/T2KNH7ICAL31BslpDIQr8dEmHGRUzXgNaSbaTbo/njqF&#10;eDGq4Oe2XszH4xYHEKBPHssBh+DyWwXY7/n3GsH/6pHmNwD3oViMSTP4tfeZAMDtQswCAAJnYI2G&#10;jIzTmQ7fb36OIChj2F1h+0/pFKjKJA8AjgitQAIAxWSCDUOTh+10uP3aUQbwAIRdCjdsXOcPoJSd&#10;NHSd1dkCbcJ1MAbX1ipFbWqDEKUCPHAARHwH1Y1zNn4HgO8b1K/nk3cmjh7RaHBf1wCgN1KP4YMG&#10;yMVrN9RMgLNZAKeiDh28oCYDDQDhkASzAPZMLduBzgCA0Q50X4XNKU+Pa0QgWX/WdwoAcOoTAKhM&#10;Q589ml/j5DBz4STCQisWyzxisQo7qfaH/jwp+JUhBrzzeeNcPHbhxUc4mB34PQfib/HcWJ8z7X9x&#10;X9ukjPeU76cGADQbSQYABQ70UqBlOeY1zKT+CeBWojmXQJGSDgDMCEkEqolEdgJQNsbtGAEXKW9p&#10;V22m3cU3ZmYBbuv1f5Ihjs6V8e+D2i1S4+y1i2iGtTz1q8Czol+r+aqcJqeWOrbIu23eslm6m+gA&#10;WAMHAsDgvj3vvLN49owKA/GX/qmkvmYQhWIg1hInz5zF6e18GcAXdQ+tP445sg9KEZHaFATHVDqn&#10;WhKBzgIAW46D2q+UhCC0AzdSBowSQAEAaj4qARUAUMUGtZo+4MLNOWZAgJxBLPfbnUUZoE4nZgC8&#10;ODVHHLX6m84+tMiiHx63+SbZc5nodf8WQfc7+Z0MYLY547ByLv6iB9yR6JBEizENVLX32QIEyMHw&#10;c0CZ4PCz42vE48dc349TH589VYsKACBrVo5E0FoYAACdhlxdjw28T4Qe/Bw2s1X/2wMAHmKq/rcy&#10;LMdr3SD25kzYAkPdKUoU17rSJJk6wl3FAWdpDPMQy8cgAKxcsdyuBsBeDLPsR+Z/6Z1t7msKD+jV&#10;Lc4lIpBaADCQ+w8ehB1Yyh6lrWxATf2h/qEBAknCa3iRR0AGct75xIkrqgxgqkTftDfJAFg/kbjx&#10;fIigpsUTVWtsq+kdAG2oRb8I9kGPz0wAM+zGeK/dPjUv0pgo6M1p14VWVFJ6ql2kXNrJ4E+60RsP&#10;67ypKNR1bI4lyL+TgHSpX+/qc+f7GouhnIewSMd7muI9JJgSCPRMQHNG1vYipF56Yq/zEuvnCREY&#10;ZddwUNqLWQZjRoHXAwFA8QDDVSuWm4HmTdyfZrmsMzoAXsMcAbZM/1n+Jk/1Qd6LmCApSIu8E5gI&#10;vHjltkr7efJbC37G1h2I72bPnG5KA2ANCAZB6Tt8YN9j71y8ePxTAEDEgN72lX/2OgFMRVJoASzQ&#10;ji+CfU+2/+j6cxnyxgP7z8uK+XtldN9V0hkz0WQ7qYFes2R/UiswNQ9AHbXaC7AF24H1DT/2EJnf&#10;q4y0yn0VzEpfntGm2SwBAMxvtCUAUHfPC8LziumTJD7qtQYCYKd5+qu0Hyu7Ul+46u9X4JhLbsDr&#10;vmrtmTqtXA2kP9zPaUx/Aur3OGwRSrAS/MZ7qlaiEQRYXrH2f3FPA1V7LT/95Cdox3ARCT0U6HBE&#10;mzYFAJjHIACAEFYAsBGr1PeMkzA/P6T/dP+xvfcyyRXYxjgws1hOAFqa5F5BDFD4Y4zFEwAU96WP&#10;zFtL+S0PVMM4dPyYUYoDMJOtp77PYAiChg3ou+cdvHX/3r9X9yCWAa48EGWIy5aCwU+lBeATZu//&#10;8rU7sm/PWVkye5e4dV8h7WuA9IP0l2kVdfskT3has90xZ+JWBRRaK/Ee3FOSPQKTAMBiPbgjAKDA&#10;onczTIZhUi52K2s7kIAUfFCjTu09R1Opt9fXfKnhG4ywMl13WEsaFxVIvpjr8MGDLXbq4NdccpNv&#10;yuwTF3fc46s46aLfgoD+HiqFZCAAHqVSgsqgUr5vyl486abZjCvQfX7HvByaxN9tWKyrRS3wXuCQ&#10;lRUAUBwRhoLk7m7lH2n2sLFFAnpDA8C+v+Hpp2r+DouglJ2vdP97ERuMEeOQZHbMDMEen0a+7eLV&#10;6zJsUD+XWoCM86EDeiMD6Of+Dv8DCejpciuwM1qBUyejrUcOIPmJUw24dtl+af7jeCxbGCHVEPDs&#10;bxJNrfVTOfM8sucKlSXwxTNlshwMcgUAlFkoeqs3LqEbcNVdadQ1DYDWAiQAaCO5mMLjCCtm1+M4&#10;zgqGnyIRU6c0L16QSnEUACEL0C5UuvoiM6CjL7z+1c3wyefFzU4Bdv7Fhwebv4D/cKe6iTaj0jgk&#10;SNxLkH0I6kRkSXz/aIWuvXf6jbboFiAQdxGcy1Nd6mtGJ6F0BDALOQCfABqT0JyV8xQEgxQZgN4K&#10;hBJQQp/Dq3Iz+vRp3X/MlgBM/9UAkJ4R82Q/f+kWZgrg+5dniJL4crNVO9T+w7suk6VzditPAGYI&#10;LAGYIZADSA0GjLXj2ALNQO7b3fkOAH9u2MA+MnLowDkKAPCXS4OSxn6TR37NZAQ0IxgzYqiOcMls&#10;JYm95UjzyW7aE1CosWDOA2BwyHLiiYh5B9JJH31hqCsAYJiFzh6LLbohj7ThGwKArgFQAECTCi7u&#10;gB6cF0ccjSxwocTePWW+XicIYGBIefizDFDBrwd+qj+100w76WLJDfg+/QuCgJ7yQycR++ACiFQs&#10;OaUFugp+6++dyg4InhfRAfC8Yb6M0j8bJeDCBmJlUkJbMjVmTQDA9CXdlJUWAK1AdIsSTy2VF56+&#10;kLGPUUo8R5mmLRKQ6T9FbUb9T/HbQZS/vN6NmGDLug4ORR6AzIjroSXeoeY0GdV7paxcsE85B6UG&#10;AM7e7N67V7XhzcSotfsMg4Bo4mi3EQoAhg/o5TG0f2+XHoydgEGoJ85dvJzCF4DChT1w/qHQwZqB&#10;gmZ1pA0IMUOgLroFfQEuwviB5Ae1BZwL0A1CXAUAjiQ3+2kSVisFYtccPnQM2ygAUIYc7ACgDuQM&#10;Pi6KOLrXcNsPx0lpKuGEq4xKY0P8JQ4XcixWYfH0MrbkJG3LUWBgnGboDKhFHxCzPLqiJhNNlR1/&#10;9ExA7+/HYy9hDDcdwQqdGVPyya8BZ/J7ZwGkBM2Hl1WXwHR2RsMQrlDD50l7sjgFAPicWe6x9FMA&#10;oGkBqA7lISG+12QdVs5Xwao7M8FvCwA0/b++AwDXMg/FNYv3K58Mww8j9eMrkxyUxYyLyrkGwTdw&#10;ulIQpvYBWAsJvr0pQEfAAAIQln5juioAGNKv53qmBI5+yNr3KUKgHuDA4SNIV5KHFdjeOHX6qjT7&#10;jiaHHPsdrV6YMgQBAjaG99mgdotlNYi/6aM3aeaI+J4HRiAN+2O2QTz1dqCrAKBlAQNl+waYR77C&#10;2CcFQUYLkHv7mAbqAKB86+jEQ1suOMwoByD0lk1dbCShmGrCxSVGLfbAaQVuIJ4tQP3G1V/q4tZT&#10;WrX8Q9WzAAGQifHBvhbZAA1HTaTRf6T7kOjDHH/cM+xV5A4ExZvoHRMdNPn+WL5n/JrLUdT79OCi&#10;+nlTnweBBmPD1HfEHsZ0qPIoBLDTcSkFANC4RAcAdIjiPabJ6+BAKElng58a/kYAwMOLh5ixG5OH&#10;4vqVB2FLPx7OwpodGDNf9v4ZH6rVaNFupDX4QGgESBim8AJ87Clz58yEBsD2GLCjWCYAjBk5pJ4C&#10;gDFug6cwJXD0Q7a+z6nATZvQCbAgAlVPHwHctuoUMPwDVSbQ6Zfpyv1HeZw1maOmBl9gyGbvnjOK&#10;G2BNtHqxR9LYo2U70NABeDhBAhroSjKwRyOspMK4btxeLs8A22vhxKPqQdaFPB24xFP58iFl5NIN&#10;jpiaWrGVPGEW5wd3Wbb9eDGrhZ9coKld2AoEsOsvidhSrLa2PkvJXREcpi/yP0rwG6d+GFyYoJ9Q&#10;rTsl60XnRAcAre7XTn4FAJinSNo0jPvE3T1rnjjVf1/sg3NqglMNcaUBAM2gVGWAJINZAmAqUzyP&#10;yrEDd0H+DTId/NYyANX+o/yXG4BSdcUuXbslW92PycQh66RL3RnSFL1/qmEblIEkGB0x47plPEx1&#10;wxiwhR24IZgbN9pNjeO7GrOM98WzZ3+nAGDsiCHd3gQAmIpoQ0Epx4JvIf3hmOPkYetlz87TitCY&#10;hBddJfdgaY1JqItXbyuN86kzyBRgfkjpI73SSX6oToAqA7SdgW8CAETVagUGy1ksB5VHhzDzDbkn&#10;RUCGFZclAMCLPgkA6FSLi0dJTOH9b+rk0Znt2FcPVTmQtPFXrc7GRa0Tg9rOPy7P1AGAIEBtO70F&#10;mA3AsswYEtK07X/Qmy7siX2OMV627aibUHp+rkMj488VaAh+fdW4Bpp4n4wV43y/bmFzcqRJSbUR&#10;/JBsqwwOXobKmpxfcxkpMzzDoZjcj+oEgAuiAQtawwmv/WFTv9Kq868zQiCOs9vaAcgSl2S3RvI9&#10;QhfgttL7Txm+QZoiDtRIOzJXtQ9gwd4UY8C37j9GmXxFBmMXQB/Y8rkCAGoQqE+PuI2rV+dVAOA2&#10;dNAvTAlceTA1E4B55AnjR6txx9QzARz6ociBge7p+1zmT92ObSdc0T1CPPadVQpAWh9xRwBTdTdO&#10;Pum70FQ3AFnEUwgpOBOgdAAuZAB8Mzly7NYVq7Ve+yXNASjvOgpC7AEAF1vABzAGopME05JevRwA&#10;U20JAuqi1k85XvAaAOB0o8KNGgFd365AAOq22Kcgu8ymvL83gDBOfWRPsVhvRum00uzrQ1NKNwES&#10;VNX+Kv3XU3/L4OemZK4fxw5GU+Cr6yviuLqdfo30bsQtlr1/3aZcZXiqE0CnYnYCdC0ALM7kzm65&#10;ceUFOkfD7BLXjroAgdjkqzYAobdvpP8psgBkxxTB8TrnPoB5k7cp11+WxQZfxtY4fTL2YGTechCI&#10;ZfZBlNu9u3V0aQaA8arNAfQIPLh16/sKAObPmlaWwgCX1IB4QHIAQ5FSnL9yLc1MgFG7sI45h80n&#10;lDuSmCO6jcMA0Av/V4rppPlBDQRp/9YLU1gfXb19VyGpD1aHxye6DgBkXVl3cZmp3Ea6zYEgHQC0&#10;EgDEEEsAEkVGCcAMgADA+X+6AF1GzQojD3MXo17v3r+o8QHGiWaRBWgAYKzPRkAYO/U45875dvjd&#10;xVyFyYhhN2am5fWbA4HO8NNF6QnMNjijr4Kfuw+R4SRNTeoy3yTmn6m/UTJpq9GZJcX7a+pJhxkQ&#10;Mw32+gG6yh/QsAnjViIAgMYBMAMwAAAlH8VAhhoQxLBEvpKJg7Y6HPxxBABBQQFp0n/V1UIMUOfC&#10;vr/72iMytNMSlfbTHJRcAHkAXqfkwxgLvZvNVVmypTDIMAJ9EwJwILw+hw/udxdv138oAFg+f35m&#10;KAEjXVUDkgjkTPKho0dTEIFJ7iX34BKEvuaIHiuUESI9ANSLRd0zrPNS6VR7ugKFWugK9G21QKVF&#10;lsNBLANeop8anxjjcgZgGIVMHroNWQCIOqR7amuvWk9NK2sCgN4B4GIL3f9POQDpBiAcOIkhCAT7&#10;mGvd8aJE6hp3C8tEyAEkgQBrXQsy0FijzdRYzbknG10w+1AW5KhnE2Iizf3e3woEjFOfS1Sw2owp&#10;eNI6cc7ts8RRcxPU8hMANPafnZGkul9/j5g5xT3ThT5mVH4c0oLASg0FKa8G7iQkcDMDwHtITofA&#10;js1DSVoAXQ1IYZjc2CaP7/sqItrWeK7ZEiAQAMBDy7L+ZybMwbcJg9aqvj/3/fEQNH4XHa2VTTim&#10;WLkox331IUUg0ik7hY8GJPfz5s5+IwJwCA57t8H9j6jg5387d+78H+gAXrgqBlLuQCAC3Te5p1UE&#10;ooXBNH/d0v1q4aFiO+mrphuDEu1IADZUNQ/S9G4pSwBDFPTY8xkQ/s0AgLUVW45PHvjiA8eJREFQ&#10;KgBQ7r86AMTTZZYOQEkGIJoNlWKwjeETB6cTW3vxfi+008wiCyDZlbIM4CARp9yMEVfN6SYWXndq&#10;SxAXkBKIoGU3uAGHp+KvCQQEO7bcoJ+IOQqPflV/4yROeu/0haE6AGgzE1q3JA0AkCi9B8Bz6Hhs&#10;oSe4i92MsGVT24hp1EIAUJkbjUI1AIglABgcAElfAwBQ/0vkS5k9RtOtmG39Wd7PUAKGYzOQr5+v&#10;zmHpBCBKASr9+iG7rZCtv7ZYFNd/HQQ9r3nemv04Tsb2Xa1a53dgDUbiT1MEJpOIN+5qYDB2FHwE&#10;31ADMGrogBVJAMAvIA08g/FAl3kAdgLmzZmVZiiIPmcnsQm4xU/jtUAHy8lApPtJ6jeazkCLZ+5M&#10;IgGTRieRPnGc8k0zAEMYNHM03IKQ7sVyIkwBAMw2jQyAvn88uSwyAM3/TzMAUTUsTzKjf2+YftgC&#10;AkWCQe3GUsAiC1AAYIhbeNqpSTd9zNXC6UYBAMqQJLtrbCaKeYjg0HcS/uYgoNfd8aG+EoNgjz0I&#10;MRVFN2q1GcGTdl30TYR0V6X/2uRkUv1vAIDle0NC0G7qn7wOLD4A25hZRhhuQeq9w+/j71Xvnb7D&#10;wQAAkryHNDGQkgNDEZp4bZs89wyQ+shM2ZJ7EwCICIuQ5y9fgru6m0IBePHKLTXlR5svPj77/R2x&#10;kXjSkPWydcNRRQQ+fPFMOf/Y8tag/f6Z8xdJ4IEAdN4ExOD4hkEGPHnsyBEpAaB/7838hqtEIIcS&#10;xowYZkUR+FRmwgiU4gem/nyDuQG1T/N5imkl6cEbZwFa6kKgJHdUvX1CIoVvaHTsa9nvIglofKhM&#10;8fj7nj2G3v/mTm23ni4DViWAWs+lAwAvHrYB1UUMAKD7jDH+C01/PPrYcbhw43yeJpuL6mkwDl+t&#10;btX/HueJ8VajxkV9y6/VyadLh8mIx8FUVBGBKQCAnvcEANSyx1HL4nSN4Sw7uIHfxTwBtQ8wLOUy&#10;DhVYfO+M5SkGACjjVJzM+nuXggDUJdOqQ4IMiSYqcfw6TOdaDGA13lejzAAhGwcBlZqtoDqQXZSk&#10;944ZAN2aAQAo4bT3TisBKPLSxEAEAK5pn4zDwAtTf/swPAbhD67RNwEA7ga8j/1/luk/STxq/g0T&#10;UD4+XbF7NJqD9V+b1Zqww+DBGPjMllP3/Y2DkArAPfv26SagrkmAGd/DB/WV8WPcmqcAgFFDB45/&#10;k1ZgX3oDYKLw1Bn4+1ssCmEHgL19pv8aGz9EdQJuo0U4CDZgNENkPdSx9jTxwJtEfwBL7zTjxV+5&#10;eUeCw0Nk/5aLLpE0lh8qVy3NGr0bK3t8tE02JAGTREAgikgYMQNg/aiXAPG6A5DBYpO1Vz1s3GIp&#10;UrlzRpUFNJtINJh7XqxYPc0x4Di0smLJBaQqAygbZiqsZQCWFzFSZpqOgsziIpKki5ipNW2vMcIc&#10;c2GLGks2RZJlRDlA0g124EYGZZCnSQCQ5J7M1BxqPPIbytHHkgDUe/86+x8HK7U4ACTreeWmRCTV&#10;QYCvlfxL3JPrKJ9w6htlhGX2RJDRfQI18lbPnpiV8HOlylPtLAQAgAOSm7v0019z4HUl+A0dQFds&#10;Bw4KClXuvpbTf0znuSqvMkw+LB+f2QB7/RyMq1tqhFr/NW/KNtUZUMSfxSJQxsFd6GyWL1/2RgpA&#10;AsAQqH4XzZpWLgUAjB4+sNVwF9WARtZAj8DtO3aqJ2oELtHs8EHonzEBSBDoWGuaXIMV2F2gItuG&#10;u3eckp1bTsLhFGy/HvyUPZIItCQ/+P2A0MB0AQCDC3hMLuCuB5RgWLTJ00uJgDQAUCWADgCqjjUs&#10;wCxY7GQRC05ytLIUccXW1X3o2x/DOuzJDe1rdbrhwgYI8AJXIKBaXEh1dT0AU2LLVmDyRWwBALyI&#10;WZ6oixi6doBXNPYVJAFORgS5rcfkyQ+jzmiUUHEsobjHkO8dT1rVPTHAk+WTXptbAwCDADROf75H&#10;vOH9ib19Sp3yDHj1J0aF4zh5yfeZZYIOnppRiJ49KQCg3kCzCtcAgFbhGgConQEqA8BzRgtQYvxk&#10;1pjdWu1vIcJxFgjIARgAwBo+CQAQxFS2Lpu7W7X5DPVfaoMRwxmY36+L7GAKBEDKLEQHAWYHNALl&#10;Rm5nbMBTZ/SqBdi3R+S+beszpwCA6ZNHf+eqN6DxS2gTvmjRAhAeyeYgVAReweLPdlgOyvn8TWsP&#10;KzMQGh1wixDJEaZIJDxuPsBWYYqA8L1jxy6lkD8yAwhAWpgeGYDiArBBaNLgLdTuKh1AHFNCJQPW&#10;AYCtI3URw2nW4ABYxxr2Xxan2P9v7z2g4sq2LME1XV3d1TNTq6tnumemek1P9fyqruoyq6a86TL/&#10;5//501t5LyFhJQESILzwEiDkvffee++9QSZlU9577zAC6cze574bvAgCCCBAmb9gLRYSBBHBe/ee&#10;e84+e+9jQCwH5Wf7Sj9ND1tPNCj/dFE7n+4AwJPsLYJHVQDACemcYjp0hMGHZQjbWQxKuojZzkIA&#10;AG5RRkITHG7sKdksmAA3PyTWZZvQPWEAcLInBdlqCABaAni8E00HoAoANNfOXCvXddJAgO+zY8Lr&#10;abMEvbbeXRQlFlmfQFcAqCqfvAMAMz+5sFWRfwLDlnxT341vH+8JAI+dDOAcTG2wrtnvZ0bAA+3g&#10;4ZNqf98bjFhPF8CP0/BnUArmxc/S3/UoCekCjDmcPL0b4gJs9yjxg4EpCRdPnz79b7wCwNy5U38H&#10;0aEU5iANxgF0ZHhOpm5cN5BBYCOx50TpB/ovT/5qZCFcnEvY+JRB0hSkNwYhaqaAut+KIEwG8KRR&#10;bUD3zbW8gFOYEizX9qEUgCbAlQHYIaDeAYAGoASy2MYCik2HmmoglvcirkBpoOWBnwCgrECHC/DW&#10;kwFUBQAzewAZgDP3rioAOBmActoBZK2GkOXa8eYpBRy0v2wXgpDiJ47EVjMA7wBAm24DnjoZQD0C&#10;AH0XK87guvHTc+2qSqg6A4Bz7bwxAKcEoOoTJQCimOQPWCKfAXxu6Mb3FwDOOTZeI3MXSw6G4ajT&#10;FdY4AwFrfGJaS+bv0OE5bIWzNV41R9MQgObPwCAQFwWY9f+GjRuNAUgDTEBtAOAhn5k6YLPX5ud/&#10;iouLfx39wfMpDbQIN9pkBwc4cNDLI5CRkCnQqmW7Pawm9UNz2h37YA/OGekkCbElwlKBYB210VYY&#10;xADwEAFg8/LiRmMA9qbxwqeB9vn2zSvU/ASxsDA0jXXGgHtlAKjJ1QHYGIBWtbGYiuIE86DYrgBw&#10;Zh/SWPNZwU93BuCwAr1bgT6nmC5iDrxwBl+S0qoZgBMAqF4khwGU5jIQWgKahtPYMgEBgBONdIah&#10;R0VJEZWbQs3sCam3BgBTAigJyAkA9tpZ3b+/a2evm147m0GdAiXY0VYo+OrpopBO7fgEKo+C7Vqb&#10;PdkSwCED4dqVAz/htJ9jh69hswGIrsXvP9DAQCJPTJvR8vTpc1DiL2Pwx1l0vgrkF7+ToKO/2NO3&#10;czOZ7RIb49qmPHhI2jzphi4Z03+OC+M0rZ07jioY6AEAUVbP1Pq/5kGggQD4FP1B+2N8AHw/Bib2&#10;X9NQWbCnDEA7cPmK6uPC1BEFdYz+Qdj8DAqHik+pNqALJp8oG+ovIB12Zq/xYkwaWdUSPIZs4P6T&#10;h7J7/QmdLxjojan1cejFfv7HKbJzE8ZUP8Fsu40oBZwSQDMADJvUNpyeYn4CgJPG1hQAvBYx61nf&#10;AMBF7KEEey9iTx1bQwCgc5GVtWorkxbXAAUNIBgAc64hgYCp/xOQfCidBW5iGJTGR8E7AFgMwF8A&#10;QPfEAe8YAFT8Uy14Ygybn+BZSU2AJQq5rp2xCQswALDTsx/B4E0JCDdT6s35r2k9ccZfQqcJ8uLl&#10;Kz3Yjn6Hyb6fFJnDDLR3TsjiNCyWuGoFhs3N7JbzMPn/AygPpoxao+K53q1G6j6x2a+t/+s7Bsxf&#10;QGAHoGhwXm+/ASAnPWVEQ2XB7gAwfuyYatOCGP2UG82pQdj8bHv0+myIDlwgC8rrwmJjUgvdv/M4&#10;hxVo2oC3H9yT4wcugtILQhFaecEIAl/jxoV/NUpevnwN3z7qxrGxmAEQyLIBQJllNgDYGQCWyGJ0&#10;/542FpB+u9H9LWI3EOhOY40oqGoRa8tRMQBmADjF3JRWZgDEAGwG4Ojay0Bsqrh/qYnwAEO1LTuA&#10;ycgYokEZtWoottYUAJwZik7wrMoAnPLJ5Zpkr50HKGXHxBUATBbgYAMKogID8MoAqKfg89pZAfba&#10;AT9hK9LBT7REgdmLvIKhxtKj9dL717XWmEkMDJshL1+/VjyL5Wxy6CRN7TlRePminToGnO6/U0av&#10;Vl/M7y9fwfomuQc8F5YHpAl/d0ap8e4x4MHq/1srsHGjCj/wGwCy0pK7NkYUxBegQ1BWegpQ/bOK&#10;8vu6mbC9UQx+c/iXSPfR+/fd+IykLAP6th0pC6Gd1iiIwKHeALdvycVzt9RTsCF0zZpu4if/PVlm&#10;jNlGYzr0iE0tW/8A4ABZrlq/pgBQ6aSyJgBgko1HFegbABw2oN8AQEqrUwIwAFDXwOk2CFwkHjXF&#10;xxv0+3WSEtpnngBQYwZQewB45zcAVAGAdQUAZg22fGI3pqYAQBDQEwAQ3OX7rfLwwUvp+vOCeun9&#10;6woAzGCHpy6R1yCGKQnIQf/H5C/XVnfIx4Xqf0m+C0tPIv20AePJbydiMRAQCD972bsDxq7aylWr&#10;GuwAbA9nan1S0QFYu3Tp7/gNAOOH5v8lMIB3DRUFKQ7gGIRs2e5fF8B0Z2z+Mpz8VWk83VHsxo9u&#10;N0qnBzMC6kQUSwZypqo+uPdEen1cJK0QWeu6KYH+nHjDt3+VIefO3BW5CwHLlskNCAAOkcUTAHzT&#10;WHcJYMAsDQD4rD0AOG1AJwPwYAB0LvLKABAA0BEow9CTt89vSfHBy7J48g5ZNXtvoz5XzNory2ft&#10;kWdPS5C6YwIy5yo4RiruDKDCCwNwRFQeENBkT1YHwBKgegDANQkgeFa1UW0b0NiF+8+eCKAiALAN&#10;yKCOzg6EIDIsHT35Rrb9fNcWuSXzxm6VV5gwxcOPZe6VOzd0LbMMYCbgdgHiAcbsNwwmufsPnvSq&#10;9/1ZgDWW/8+9SXwvKzXxFC7Cr/kNAIsXL/73SXGxD9grDARQqOkx0QAqZs+ahRbfDa8MgKc5sYDe&#10;EP8QNCEzUMkQQD2j242WBc7GNzzo6tkDa6FXr19JSshkVUwFusHrfBzeB3GFuC6TpBy+9G9PYLHq&#10;KHAHAwhKCeBqBVouQJ0BwOkCuDIAdwDwKgHobQhnmzIMP5GLm2XzmpPys9+J00VGinVDP3/xkwEY&#10;3zZaSh7dlcr1MFKlbj7AAFDVBfAOAJbAU4UBWP2/LZ+8g6fyAXw6ARXwTLDBs7YA4CkB4ArE1H/P&#10;1u/V6TcYwJ97XTED2Ln2uHaqCFjTCZhfafjBk7+mNcjAQZdgdg78UYCZRR89eQZZdXKDpgC79yid&#10;gHMyUowTcE0f6QPi96Q2cFagfTG2AwsG5VTzB2AvdNeuozr6mH1XiiJojzR32katm1gD+bNEtheG&#10;kfU1FHETB68JaFhDnRvfARzt4z5lKTBqq54SJI+QDahqNq9Wlm8XgEaWri7AaZzszmL1i2S7gCx3&#10;Gmt8AVwlgPaybQngrwvgAwKyBKC1FcqAt1tGwdP+ofT6fERAnva1XScSZBbOOIDMqNgMV+UUHTrp&#10;UkfvMlP1WKkpD6CKQ+HuAhgegC8I6L+D4h9AdbUBAwAB3xwEEYhqTtCU5fohDJp5CbQdqbgfHUp9&#10;14pvS5nU3ksoT6/dMToAtvumjF6DYMNMN0/LDTL+WN4y27VEIGJZLBFWL99TbQCoDgCB/p92e3EY&#10;wNOQGYDuAECi35DBWWm1BoDs1MTxjQUCzciwvrKH7UDX5GC2PTgjgJufwF9HtDvWwwnlyt0b2Pjo&#10;DviMT2IWcP4qJqQ42QADwOMXT2X76uN1TmttyA3lTfzyT9Nk347z6HXdN1ZSELUYIpDtZVdvA6rF&#10;F118LEJtTysvJNtPF0DtwdzGIL5tQO8AoM42/tqACgI6AYB+h5hsI08uyIhsLMBG9LjJlWB5dOHM&#10;LZFDcEbi2Cxrpurjplw9ANg2oOEBeA9RrQJQ1QjETwvVXwDw2wVgJ0bl1L5dAF47lACwdXt3BsH1&#10;XaWkR8zUdcPMsyHro6bfYUCJbj1ankMHQIq7AnhnLoDPYjLdb/AZ3X6MzITLL+dj0PyDRCCWAXwv&#10;zB5oD8bWoO8eoP6f9F9m1Y3JyhUARAAYO2rIJ7UGgKy0AZ0bowlwswJ95cEMAJs2HFQEn1ropF6T&#10;dEKq2/CQF+Ak/AN4MZj+UDdAXzRmDywfrty8KTev3JdOMBDh4gzmjeRzMV2jHfT3Z++pYrDcUbWZ&#10;AFDFA6hGBPKYWXgTgXw5AMwOqpiADADOHAHrCUCvPIfOyvkElCJ7tABkAqoWAFwFUoEdc0ttA1p3&#10;W5CC1Nvu/AbZsfFMwIMt/F1HnkwxHWGhDd/GijVoMyK7cLspu+3Uq1OBLQhoeQB1MwHdXYAKpv0a&#10;QKun/4ZGbVuoDAAcHOqHCYhW7tszzOjeydi8Nabu98n6gvH/z8EqHZ+zUkorSvX0J6i3ZuVe4FSZ&#10;GgBo800TEGICVPzRGm/i8JWeGRnMCEiS44HnRv91AhDlv9n0/2u4BTj3JHE9TAMuWVoTAGijwpjh&#10;hX8BumCjgEC+YCwGhgwrKnCEQab/TzYUpcE0QSQaGt99vJf5Bx9DPQAv4Aq0TWLaj1aOdqef5iln&#10;4LRSKi9KOYZzZkTOCFoP170IGJGJL7A0OXMK7kGVT3C6YOOTjadAlskA3IIWHfrhcrNxs/58acDq&#10;b+fRAnjTWY0YqCoAsPRQLwIrBnK0AEbR5h0Ayjc4/vYMAJhu827HeLl5+bZ0/KfBDQ6UZMiNLdiA&#10;Edmn4JeP4ar0T3AmKquVlk8J4KsFUDcgJ3uqogJ7m4EYE1BrluLDonSBgtV1FLx2JniqktIdACg/&#10;3rtQ5MZRbP1KmTSEOv/koLWOfTtX9Js8uOOsPHz2WAFAlrITIOrhGicAOG3sOrl8G/oYAIPa38dG&#10;ZzAYNnChAQhRCpMqz9mAbuzrDOb/bd+1R6W/jU3/OfcDHIBjiIb/qtYMIBjmIAwAfNPkHe8/XAxl&#10;k2E0GRDwPLzOR+kfTnHE3r0n9IKZgaHXIBw6olZJ38CX7RsH6GO2MHPCOrnx6I5s3nxQXkIlRllw&#10;fXzb6xPp6VlAJ2HaNW1dd5KaN3l3GQ6z+yDNPYKTTHX73pZWbi5ApYsL4B0MuPl9xUBVakCdLuzm&#10;szMAuNWArgBgBC2Ov71OuAExh7oA0oJpd4YBKBWPbyLITjV/SwNOPtav29afhmBqndqpe01U8gSA&#10;cR4tgGFRomyycmArpfbIgR0OhefaGRalXjvf8sl38/tiJ75SahsA6KUIvwZ5cQusvBLJ7TdPT/5g&#10;g372ejJjjICf5bMnL7WvzyyV3avc+NkaAIj+r18Dlasz8aqK2XdZdgIPI+vvmz/LlDAQgNget+Wu&#10;HoZI/+fMmd1o9h/3I7P6vIGp02vd/PaHAAFXETFsbM1B37IlS73twi9cv6YmCBodkfpkYV7g4aOn&#10;ZceOYhmSvgATfVEe0CfARc/kABF6BYzKWyId/ilXFkxDuwXEne6/KDDuKg1Y3HX9DjMBGpgQMR43&#10;aI28elWGRXVTfQHfkBREObA1tXSGgFRp2ms5yTxMNqjddBE7E2/cijYvPwDTyqrStBs+u3vABYdd&#10;agngBADanpctTBG59x1arhsbhAPo/AZc18vnMBdh9yQ4KWOgimukGr30WALYkWpVGIDLD8A3A7BK&#10;Sn8BwOMHUNO1c0mpPV4KTvBkBkAKMDb/O5ilgK4kxw5dAddkuNH41zHau661UNvPCRzPGrVJyirx&#10;mmz/qfvPZUmLnKplLsG/lVC7+tb33Oj0+6NJCFmvkeiMHTtlfAP5MzsAdHBuVqPsv+0eJr9naH5u&#10;VEABYFBmWkZjCUF84X7uMsChAevEIFiEf4vNpcNC8LXrB4NhCmoswVjX0x6MF52LkN8jpZJ6aboJ&#10;twJdmKyrC6dvyNyxW5qsrtObjiBAIIw3ObrtGDl+5JouLrlWrI5AdoS1aWdZV1vOAajqBHiLgHwX&#10;seUA+KSxfh2BrKSVvnbOhBs75NJiAJ4AAELQAky4ubBR1i0/3iCxC0+2qFZj5dU9eDGi/i8DAMjJ&#10;OW+UBmxmKqqjspqp2IEqxkzFeCnQTg2BCyVApUsOzAyHmQ7FT1WjwFx0YJqlgCjlmzlVk1ErfwIB&#10;gN0T3IsKjGSXl7ek5HUZOjlb5Ju/hOceM8hGSHzrCgxk+JGUdgOY1M17d4R0dZ7cnHdBazsGAL6H&#10;/OR5cgklgLu+50bfvecYsuA8JQYNgBcmOTI8DNUu/9q1oKX/rP8pApo6ccxfBRQAhufnfkjZYWK/&#10;hisDrTiIRqP7Dh72dAN4Ech0SgJNklkALzKNGHyZfeoVCBClIHWe0ipHD1qqeABnB7T7+2w5dhTq&#10;wHtPNYXi0JG6blZjf67tG0TzSUXr5fmzEsSBhyCuYLHSkYbjwHwDgI+0tYLsP13cVV4AVZZgjjW4&#10;TWNtAFBNu7EEq4TNtdG0ewcAnXHnGXKJFp0z5poz7uTgLDlVfEWNJutLneaplNN/scgjDNXEc5WB&#10;AGSmKpsA4DVVWUeqGSm1bwAghuEVADyWYKYTUF0QxGvkmwVUN1LRzoujoJSb5La8keIDlyWm3Vgh&#10;s5NrKthov9cawuHwCdbjOIB/JEkTpLbCNW5kzrfg+tbZf1ifc+GJefn2DX0MDUKv3b8lk0as0gPu&#10;iz9OU4rwXuBjXX8+WGKBfZ06d0XmzJ0VlPSfLsDQ+FwvLl79PwcUAFbPm/cfwRp61lhCEINATEQv&#10;WbBwvsss9Hu9CDu2F2v08yX0kOHHiBiNi0AklSUDH8+0aDIuWCbok+tgIsKLWPnujcwZvUlveEOt&#10;nAIODLQzQ0bCbCASqeXOjVx0Fdggl00AwGI0zrbOJtdUv2ohe2p/tbwyda9nRJjLFVg7AI6vnccU&#10;lCWAl7PtNKNZ4JBLNbZECUAQUDMAZ849ZiC+2zhU7l+7Jd1/SSv2+nVMSFCZPmanyM2DGJedaAIA&#10;BUe+AQBqRDISCUpqaULGnZMBsHtBDMO49NIUFGm6ZgBuPYBrJoDPtTNYimvz2+EqlGAXwwPhPNL9&#10;yufy4P5zGYON+PWfmz57wPe0EaVjawRVWtk/xmtvXHlQ+rYfKSuW7NK1ev76FVk8d5tnbTMYEQso&#10;QonLUrf42BnQ3LcqBsbvMwvmmh7YZ5oOzWHJu2zRDikqzGk0+m/5/9lpyUsC2vz2QSgBttM+uLE4&#10;gA4NGZTtTQoCEEigZO3KfeBID9E+KD+58bsgAk4ctgIREFRgXEirHjTUYExToYwS6dOx02flKlqC&#10;pSVlEvHFsAYDXQ1ZLGzbcGx0br+5cuUiXIUEgz2vw/3HSWs9tl/W/sv3q2c6kFP/+wQARcw9JCDH&#10;2NIdAEC7tQHAzLl3YwAIAAABy5dlyptlIO5gTFlcV4Cq9QQC2QHYtPo7DMtYg3LCBACWADpCy50B&#10;uAKAypT9BAA1NnEFAI+fgjMU1DMVyMEBarx+bP/xWuF6ykuUJm/eyLolRyC7LcTGSa73MI+G3Hv7&#10;O5/89yRZOh0BEh+Dk+bIB/9PgnT4xxwluhHwsyagnIfJw4mZAEuCjmgxE8/iRGAGBnIEYjuMkV3w&#10;DOj8s0HOnMA8mTBqLtp20Y1G/7l/qQAsyMuOqVcAAA6QEwwcwM4M2L5zd7WZASoJPnJax4gPz1qk&#10;45D3wxtAOQC0RIarCssFnaKCi3qaFkngCChXAD/nSLFzpzFZCApBtmLagFjRmJtan98lr9uQbHJk&#10;5ugtKAteIwt9Km9xKuk0oJoWs2MF5iEAOW0snoocDKKnpEfPTm97xw2I0210vBWtrRkAzHQb1eTb&#10;6TZ0OWYGoAEApB1sXHlwRgqSl2uADfTvU3YaFuh3R66IHIAdOSbmmgwAKkANAByrZjAAM1PBmavo&#10;ZADVZip4iFTkUVg1JUFUMxjUay5gDdfNTguW+yBpIfM6jveW2GOyOjspd6MRp3mg14WP4+sQi0rs&#10;PkkqKyrlOjCS5LBJWp4y5Z+ObhVLAHa0mOKTeOQGIVnqWl2ANcNdtmCndgT4ffIGen06XEYUjcDA&#10;nYbP/vMSAA3o/y7g+t9GiVGFhR8oDgBGX2OzgGh0A6ZNnVJ9ZgA2MtWBF7HBecGoAWBqb6eo8KRn&#10;yrQU7ikrF++SAxBNMBjwd1hzbd50UAkUJHrMHr1RPv79pIAXeX1ueo2PpZYBUfwTIM0RKAu2rcOJ&#10;+RZlwbMbSF1RArhnAdghoT6nv6EAb/QisjQkAFSQnkuWHpF6BgBwAcrnxaMXvldmjtulGyXQv5kn&#10;U5cPCuXO5ZvydhPq/UXEAPB8VAJ6AgBKDmYeDADEAHSqkikBFKtQObUdqlJlCuJvNJhxVXLagb4B&#10;QCm/W+UdpgzJu1dy785TGZW1XL6GJDxovhCBBg/cb5KjOgGwvnX1oTxC3/8EFHzzpm/Cpi1SfGra&#10;2LVy4aYhsbGnnwzXH8WtfExHCC4zaAwaMEcDxhGUBSEfDZGPMEh3WNY8TO5N1Ylbjd17bMWnJydc&#10;v7F//7+rVwawafbs/wXgwZ3GDAuxb5485ozURCn+7hQujLfU0Zf6qCgqyoPde+B/FjVN2rNPiovO&#10;yMjygJmCMgJBH6bG+qPfT5S1y/ZpKpYbO0c++YPkZjsN3BuKZQHNRTKiZsr5M3fomyNy67TOvdN5&#10;gOz/k/LqBAA7HdjQWO1QEFqCO6aWamtNPbvxAlBdgmvAJTOAcp1vh1YcnY055cgdAJABlM1HADiz&#10;Wjas/A7vLfAMQIdctBmPAUrXpWJ5htEA2ADADEMzABsAzGRltiXpVuwZq+ZwAYyhircxqGc4qBqD&#10;2CyAcxJ4fUgNpt4fAiFmUmf3QppxT96Ul8vyOfucIbIpzZru246QCtf+LE0O74R5TGW5tv24Fq/d&#10;v4mafpt6WNDg9jLWpjpe4ZCijD0rdgbqesqADTGIE4DIcylIma9BgkN06Qewcf0BeGbukuXLl2Pw&#10;R1ijN7+t/3MzUhfUa/PbB2cmxy/nzL/GRiEFA+EURE2ze4R4tc3vOAVt3XxYuoGJ9wUkw9od4BQh&#10;naSShbZfqo5OopkoHVQ++t0kAIYj5fa9u1JW+kZSe05RoC7Q0y6Yj7NlQRuYTE4bsRHccJQFZY+l&#10;ElNruNHt5ieCrRJgZgjusWA+MwE8AUBdba0hqDPjXgPAOA0AWgLojHubASBdZwBYMEBT+OOHLqOD&#10;EXgngKKVrJgF8u7B9ygjBqi2wAYAqgHViFQDALgAzmBVdQXyTFauslQrd8hA1lbdDgexQCDdfPQ6&#10;6HwAJwtgVoTyQGA5znT/GN5/fOcJ2tP/tol4H7WtA8MJQRsaZebWlUc142R5ar3/KfyZBo4/T/qk&#10;0MkoTb9TMZCyX5HRsozlYTVowFxJgxV+AdqCq1YYezy1/yZDkEY5WNOXb9+UoYXoBKCFHox9NxD9&#10;/6KC3O4NCgAFmQNjMhsxNdj9B9AyfNgQUIMxM63mySeQUMJKKeLrYUjvBnqd5AwETJt4o3ihh4JG&#10;yXkDH/+3JOkDP3VKJh88eSylr8ols/cM+fgPkpqM/VXXYmEKzSAUgckve7fBbozdgrvn0SnADAGe&#10;asgKvCYDe7nZAABk39zaWrtpwK4Z91YKbGbcMwOwAQBAHViAGgAWJsk7pPC3Lt0EnTo/YN971q3j&#10;C4Gy3zosZXP7mwCwDCUAGYbMADQAGEWgCQBuVyDjqagDOempaMeDeWzVkOG45gOSx892oOUElB9F&#10;oOSpX/5Enj55BQ7/Kp3Wy7ZkMIN1wM/lUMO/+Yt02baaTFrRjpSd/GPHd/VtOxocFRh+YN3y8Fo8&#10;Z5t2sBgAlByErJaZLTc5v3Lz+2pgqPzbvmt3UKi/Hv5/Qr/ypfPm/aRBAWD8iMI/SImLfcOBH42N&#10;RgoGxvSRHbv3YvZZddUToyUxgInDAJw4CjY7SYitnQ6ou9oCnKLyiuAJs4HFc7dLDzitjIHBiNop&#10;IQjcffgAfm8VMmGQeR6VXgZa4wX5caTgfgGfgWFpS+Xxw1e6qIlgWwJRtfRfW4AMAETNwQHgcEt4&#10;EtjZdoYDYB2BOdkGGYBbCcgWHZD6MicAlIO+W7E8XV7duQZl2vhadenua8QW4MoFxSASbZDSObGm&#10;BNAAAAxAA0CVJNgKgrQkIRfAmQuoAYCSapYwLGWqWYNhECpHhDn+gIqFgFMhN89owNyz5YyEfTZU&#10;A6kG/iAr+AJZE1xnpBGHfFQgJwA0v0O/3+r8bfaqg2+mbjRDP5ClaraAQMCyNR+DQFUcBACbJYGC&#10;1z7DPtxZMLPjyZMmBkX5pwYgyv9PZMryPzUoAPAX0wbEnWzMzEB34KCkccrkSX7LAOoEmBlwOgo3&#10;LS+korvY+OOGrNA2CY0VEyAgYhD4CpE2t/9smY0sYANqJ+ugyiBwDbPZ+LFrwwnpiTYjeQJNRRmu&#10;ayER/OEi6gU2477tJqWVqxhpdcTo4j0yVvbHUf+/oQ+Axw2Yo618p9uSBUghEDgAbAG6lYAE6BgA&#10;iNijDUgyUPn8OHQCvpeM6IWBnaJYxF+ChHVw9wWRI7NMBuAJAMwAADI6ngAsPQwdGN0IFxnIjAdz&#10;AoAFArUV6EiqnRmBpgzgWHR8JZPv1T158bxURmet0HRbg3cTMvlquneKziPj4HsoTJgvj9DrL31T&#10;qso898w/k+Jfkh3biiFcG6OdFt5vrl0GLRJ8OANgOzgv6m7lBAF/uBeHfhw+dgKMvfhG+f576/8x&#10;Aiwno7BBm9/+EggEQ1hHNDYD4O8T1WRngX/oqfNVlsfG+MCYhXRUsxCc8Ki5unyQD2DkoCqn2BG4&#10;eIvuqae070tQsCOIFFQX8nd5I2xpcRTgzFkAK+RnP330QmaN3AiGVb7WkDqGiRTOJuSH+y4siou4&#10;mIlaT4EyrbycBKJLuuE9bTFt/3GwJQgzqgK0duDIADwcAKTXvsMtac5JW3ACc0oCAg2YPXs4AzEA&#10;lM2OVjLPxKFbAzJRUczlHwfJtfOYl7AFDkPzExAA0k1bkSWARw8AX0DqARiAnACggQlOSmq+qZ0A&#10;ZgCcr4hMhkCgBgHXfEWOQ8dQTzIqob2W0yduSu9vRump31TinZo2PTcsDxx2S+gJkdRjkhyCwo8s&#10;v3uPHijg5573V2VVZ7j/DA754APwd0m64j3na1HXQmXprt1HsYYdXouP74UV/ixatDAozD+7V/2O&#10;AKtvNCgsHPTTVBCCgtEOVDAQWcBC/KHnfezCqjTU8E7DzSDtdgFMQa/cuek1I43gClsnjNDczEvm&#10;bZebj+/I7r3HND1TUMWJ1MdOn5Gbd+9q6vbw7jNZNXefpIVOlc6QI1NPwJvNz4baZdX395gm/uNv&#10;x0pfmEdcOHdX3j6CuOgIkX+k/W4GoEcF6J8DYOfbV9GA3SxABgCk6+4AcG4VOiXH5af/pT/60rX/&#10;vR/CAqznZ6PQAUArc2mqkoBsAGBp4QkAqgcwAcAKgjQAcPSWEwDeeEaEOZ0AX2s1Brvv90vZq1ey&#10;cMpu+fi/J8oH/xU2Zo2wMKvv7+r9B6mr1V9D1YdW7mi0GI/vvygVmOn4Cgaf53CQqMjHz6Z1f48H&#10;EFvUMyeuh6ANBB+n9LSGH/EArrk23XoA+/snHfNcDtdtrO7fbn5275BNXN9/o57tP98AsWPHjt+A&#10;kcCN5ITYoGQB/fuGS05mmvZP3a7BZPmthG0yozBPd3qjs17ytQijoYLlWfNxqVBdkTIc8kmhFAEY&#10;/M49fwA3zRg0fq+B4C344kRw7916LMV7z8v6RQdl7rjNMmP4BpmOT35tjs8xWGTLZ4HmShP/52hx&#10;2Xl2HHHtsQJ3xoK7RoKp3JYTeIi4c0Iw028lASEAeEhAUAJqAABwtzhVyufGytttY+TWtQfIPtbJ&#10;9GHra/0bJxWskfXLjsrbWyeRPcRABpysAeANSgo1BF0FU5BqZKCqVqAKlcgG3IkMQFuB6GCwDLDz&#10;FVEGVDLToWyXVF7cj8sX7snYnOUyuXCtzBjRPPeA93smXmvJtB2yc90JOX/yhrx+CUYnb8nrF5D2&#10;XgWm5P/Up3sviWis7dXJylPfX5BLOKDYzgv9oshTchnT24FKFfaVBTMI0PV37fr1QUP+rfx3UFba&#10;lPoe+H4fj1FCUxtrE2YjUwLNQtARWL1mjRcWQA71+rUYoYwWGimTqWFTjLjCDhNxnILY/qOT0Dfg&#10;S3eA1xqBNmYLrf4yWzsC1Av4Si8ZbDSFg0njnXv3pKTkpeoIzJT59/NBo4qS0hJ58xb5CSbeGvqv&#10;Uydr+m8owOpoq6OtyQJ0ZgKy3nZagFUBwBECAajTALAkA5sXJh7gApRSGlz6tF5/aPnxtVI2o7cG&#10;gDI4DDGj0ABg2YC2FUgpsqcVaAesogTwDFh1AgAHddopQfvx931/QCrfVkppWTlKIigs3+sHjga4&#10;+Tx7/lRLR+JI7N/XdOoz06RBDSf5WtIax32Zx3+v64/EnkSsU076YSlADgC1AO5xXwYUxNBP+GUE&#10;s/Wn9F+U7WOGDfk2KAEgPy/7y2DYhNkgQJkwp5xY3bMFUzgijHU/yRJR0Edb9xR7Iy7fua4iCQox&#10;KCVmqUAGFjXXbA22/bssWI4dULzA382z04lu374td5ER3LlzR7++t0++PgJSacVbefvwhqL+lTwp&#10;+WkJQDhFy53Z9mayrTMQhDJc2wFY77QACdChTjcBYKBx8UEfv3RWtFSAlPT4ZUmdf/MdXI8SUFzL&#10;t2Hw6Ky+2kpUMJElhZKBQAem65CnFQgMQkeE2VZglSpQuQvEL/C3KB+Apc0+DFs9BR4ERqg/ff6i&#10;zvfTHPeG6+Ae/u7zaFFbSW9Nm59o/iVkoeSg0DE5OWyyOvmwzWeDgA6/wUHFDLZfxzG6PrmmUyN5&#10;qAEHcHUCzl26Jlu27Wj0zD83RkcRH+r/+8jefysoAWDlypW/mRLf724wWIEqE0ZLsD+cgzdu2oJU&#10;y4wSZ21Ey6+4buP1YjG9nzdts1yHbJIRlVLKtUj1OUaMQgpGVbZals7frlLLNLgIsYQgIFNbvcbI&#10;/j1u9P379+UeNt/7/uQC53soxyyPyhunjQkpT0u2/8gA9FIB2tHW7AD4tgCZAeRXtQCRtmsGgABQ&#10;Nj0S6sP18vJNpW64mv5mvpf7jx7Lm9fPYC+ODGJOP1cAwP/dbEA3F8DTCTC+AIYSjE4AA5c7ACAI&#10;vCleLW/hnf8Mhi61vZfmvC8PsBauXLsOkM/o+Wv7ZK2//+B3UFhS0GOUq31g/rkHGBSnXrvBwUu3&#10;rsvC2fAmQJbKVnYKSEDMaj2tQJz+7P2PHjlMiXLBANpN+h8H95+U+UHZ/B5WYOqAmcHMAlgGDC8a&#10;Ak5A1bRgcqLJpWa6RNfgztjsZFitxlBRUoApvKEhiHXrIQeg+PhZ4YUmiKi24urIWvtNZBC4iGmr&#10;vPHNudBq23gPsfEqMdGn4hQYcdZSy8UAVK09++wqAiIHwLsFqFZgrM8J1LFn7w4AM3tLOUZ4leFk&#10;Z8ZR2/tgllBx53vNGsqgJShfCCUgsQQPGYhcAKcVyAlBFAVtcoBAWJQZINA1KFQJQcYcpHzPAgU+&#10;X6EL8kPa/Ddu3lKcyPbqawsATOGHZS8CZz+pCunH5uYg0PUwurmETpVucKxBPnbZgh16UHEKVl7C&#10;HK+R32dx+pMXEx8TFRTVnw0gVP8h/W8b1ABQlJf9aWMHh7ojnE4QgkZgCzzPmQbxouvYMKRToZ8j&#10;rQeKynYd/QKYQjGC6gx3hxBCssr4ouWm3sfNY2Q9VHxa0zF/SKvvTeXo8WvXbyAIPPhBBAFuiGcY&#10;LPn2xSMpdyzA9PSkNbm1AncFAI8PgGMHrmk5XXt5SpMFiLpd6/f5yAAI5mETv3n1VB48eqIlj78g&#10;wPfworwSQWiTlE6LMAGAUmCWEv64ANQfuJ2BNABQFFQVADzKwN3AMM5h4AcwD752Te+hOQMys8Db&#10;d247Mytrrvm90f6LEKgdgVvSCI+hDdck12s7jPqeN32zBgGWBCxZc/rPUlcgdq1mjIdSEOxA+3wc&#10;+T1uzMigtv6Y/mOfPtizds9/CGoAULPQ+H63g1UGWH3AiGFF6hakPXxGTWzoZQu2K7hnZ6b79uxJ&#10;sOjfdZynS0DfgH3gXzNwjC9aodbLdaVyxAMYOBj9Hzz44WQCZcADKi4cUD973/Sfcwt1HBjrf0cD&#10;UM76320E4moBlqN+L0cfv2xenJTO7COVt8/KE5zwd+/6LwPuUk+h9T88AGdE+QQABBRyAbx8AYqU&#10;g0BVoBkTBlGQtQejdbmnDCAWMF/evnwiT168/EGc/tz8DEJn0ILz19+vtn5wqpNsxnVK52rq/ftD&#10;icq16BELIWslIE2wj2I2bniC2iwVOsL8hmWCGQaK5wIbdueevTj54fgLA93gpf9q/jk1qJvfYxKS&#10;ljiB00WC9WZNFhCBLGCb1zRhBoHpuHj0DSTjz1qGkc1HsC8GY8QOAoXlDeFjyRIM+2IoTCFStGzY&#10;s+dEjUCg+8ZqEMDNuAVQ8IeACdzFCfwEwyXevniAk985/R0PgHLO3rNOwOwAOANBlZNPZp61AnNa&#10;gArceQJAvJRMC8MMgrVIv9/KHT8BwNb/Faj/S1k+MGtABkBBkWYS/B4zC5czkK8qkIzAqgBQhQPo&#10;mLUzO2Hn/rbWEqS5Tn97r9nj92X21XRwsPbfsuWQov5sTTPjPIFSMgXWdgwCekg5xh/MWskmpNMP&#10;CUZ0VyZ3hTwBioi+O4vf19N/lJ7+iajbg7WnSNobP7ro0yYJAMMLB/0T2UXBerN8HoMFFHqJhFhD&#10;8WKtgU1SQo+J0hmMP9b9PeGkMgxYAAVDvAGssbZuOSw9flmgpQIfQ+ZVasQUvUkBlQK4oaeBGzD9&#10;/UEEgXv3sVEqIYndKuXaU7ftPwQAT/1vAUBfFaDtAACwY9rO+h1twLJ5/aV0RqSUbR6DE74Cm7B6&#10;xsMAwOxA639kC2VzAQAic1AQUVuBaWAXMgNwfAHcoiAlBLkowQ4hyHoEliMAVD6+9YMA/u6j/LiP&#10;v/88ss7aWn3uQEA13779J+BInScFSXPV9POUelIYq7rsfjM0CLh9LVW/4GhXOn8A+3v8vqWrnwPw&#10;t2O34/cfxNOfwz/h5n3l6tWrv9EkAaC4uPjXoQs4Q5FBsIKA6QhEyIbNmz0dAXvxSZpg5N0D99Rt&#10;W4/IEdT45FSfhsKKjMD1a/ehKzDIcAIcbKANREI0VjxYfNLDCgykHOCNvHMXi+M9A4OKBbwulcoH&#10;V5CKm1q6gvRaSwCiB4DagDnjwNZWyYDJ1NM0nS1AdgAYAHCKl4LPXwpKcCmcfSqQhj94/LRaDc7X&#10;fYnsoOLEeimZGqYaAAYAUoGrAoDTCnRUgWXMPKhCpCYAAYDkJJYBNAcpxzw+416EzkUxiD8Vb+Te&#10;g/eLt+jmx/29AEpuIIi/6dOjpYdMk6O8KU8n6l8IHT/becSsdFgNfk4SGmnAPIiIVTEYMHtt/TeZ&#10;KgW23BSWEAwAo0YEF/nX3j/AP3D/hzXJ5rdPmpOenMYXClYA0CwAvoGFg/O8eAEemiRuAI0V1C+d&#10;VEr8n2yrVWj5dfgHDlY0LUEbfQkWZsXM0Cjt7rfWFQR4GpxFELj7noOApuIPH0sFyDFqqEn7L7UB&#10;JwOQ9X8VA7BcXYCgASAzj4adKgJiADAAoJ7eNgCAEViCLKDi5kl58qoUGY83EMjuQBlUlKXIEkpm&#10;RCBomAxAtQAIJMoqtL4AXpoAxyLcwQHKaQ7ixgEwar3yxil5Wfbmvdf+7PpcunI14LSfa4YMVTr+&#10;sPRUXwqKfBAEBiMTULPaixfU1INdqEWzt0oM/P06wCyUIrZ+mAG4fvV+L2IaU38C3/2DMOzTvQdp&#10;/Q3K/tsZk8f+WZMGgCljx/5eMjTGfMGgBgH0QVetXl2rYYhufrT86Liq0mCqBSG6oFtv158XaN3F&#10;CEwNgY24zCDq2vz256wHz0KVxc3wPjMBnsavgcZXXjqCDc/eujMHgO0/jwsQKcCOC5DTAShj+89q&#10;ABgAsHlLPQGgH072UJzGy+XVG+AALj4Agw67AxUvH0kJcINSEIA8AcC2AplRaCfA4ADGIBTjwu2M&#10;gGoBAO1A4hboYlQCV3j4pHrW0Vw1P1+Hm//yVfhHotdfxdqrvV1sCWp0sA79rMgpM/O03mfKn4fp&#10;P0aIZjT/LFt5wu/ceVR24dMGBvt6lvVXRMMPlL7B3D9pAyj9HbC/STe/fXJ4jK0PxuQg9wXohzIg&#10;JyNNo7M/2zAODOXJT9IP5wUQENQRXtjw/TqPk2Q4sZBARDOGA4eQ/uPGMD3bf+BEwKUAbzhf/xyo&#10;mVw07ysIcHM+Bkvu7TMQhFAGvFH039iAV/X/YQLixQDMM5p9Enh4Wrs7ADjNS/gJQlAZWndlcNO9&#10;5yp1CD4+xeSjyhsn9TH0AGAAYOngaQVqADCqQC+DUGQgFdYdSGcFGo9AK1muOLkZUlrwD2poPTZH&#10;ENCTXzc/ev11EH2qtYsdB2sCzSHgnXBcHY1BedgwCGT3n6kBgAeNMk0594IZKz59MSjq/VevW2c2&#10;P0rfYAaATGTlw/MH9WmWADAsP691MElB9kLQL2DBgvlI3294ndqUWrL1QpIQSRVWbskgQJ/AZQt3&#10;qL3456jRyAikXoCZwlIoBYkRbN50SFO5QIgeJgigHEC5oen4+8IE8Lr0wXtzGIMuLbpO2a0SgGgD&#10;7owD99iAOUag1QIA6n/dzAgAPNlxolc+v48T+ZlnUzLgvHrzTrOD0ilhUuIJACgBlAtAIDBFOwHe&#10;AcBxB1qHuYQeaTADgFMGABN4e+c8xDVlwiDTHJvd/Rqs+bn5L9Yz7ec6Ycmp2aNj18WMctu2IzrK&#10;iyQ1lp0mE0iVzJjpHqPamkhoPNQYIHIy0+H317hJv76Bw6H+Plm/fv1/apYAQIUgwMCbRB2DGcXi&#10;oiPhhd4fhJ5jzlRhk6Jx87Knyoiro8M4pIMkIVhFrV6xR+bCkYXgDOXBbB/eenJHNqzdr+PGOGih&#10;b7tRyhg8dcFMKQ7kk5nAGQUG308Q0E1ZVoEy4DA4/zxZOQjU1P/cbJr+0wPAugA59f8bDAQxGgBw&#10;+NnGYwfACQB6sk8Ll4orRwA0lrvKgPtShmBDTwHShqsCAHEAEwDKnU6AR4cY774AAFVySURBVBOg&#10;QKA1B3GNCmOAYsBisCJ7seS5PHxcM/moqYICAzc/L0HVF1Cf364L+lLiANm4br/6U5zDwcOAoOaf&#10;D27K3CmbNNP0+Ao4QYBDPahuZcfAtper1hno5zjUeLjxkAvmnlHqL1rzg7LTAxv8GawIkTswJS8Y&#10;cwN8LwYv0KQJ41Qi6WFM4YYsX7JT+6oEYdoqQzBdpiIjuHoXE3ChH1DPOAQGpv/79n2nBiDMFjpg&#10;EANVgiNzF1dTYtUVCLhwTIvwdrPThknWeUxOwJPbxnFH039X+48mIA4ASIUe03LTAXA0ABTxuOt/&#10;bn5+TgmFMGeevIYW2YqhmA1UQJFYOhcnPrIE3wBggECKggwQqJoAWo9bcxAXDkCCkgYA8BQqjq9D&#10;+o+2I4DVptro/p7Xbv7zaNMF2ufXteCc/FTydfswHxz/kej1G7MapvlUk3JkPTNPg/Q7zFQtB1JV&#10;7GMYrd64E30wDx45pocbD7lgBgAz9y9OZkwe/3fB2tsBPc+ECSP+K1iBpcEYH+ZFEUZflM5BW3fs&#10;QPulKgiw58+pwjo6CSzBySNXybV7t2AEchz92UFKy+SARd4kTlqlpJiZAluEPT8dosCMgjUBZgAe&#10;YJDEDwA8N2Ez1tzagfsPHsobmFK82QM6ME9+9xQgd/3PacBuBmC1DgDSf27+2bE44aOkFI8vLy8F&#10;DvBQg8Czkjfy5tIhTf/L8Bg+zuIAzCAIJhpNQBUQqJoD9QawJqEOI9AZFsLpwW+vHZMXpe5Mo+kD&#10;gWH43VPBV702P9YFuSMM+ilQ+LGFR/vudPhNnEMAuAxXqvzkudoBYMeJY73oSGXZqswIaKaagiEh&#10;1KOoJsVZazzMJowbo2Pygrn5+Vyc3gXwb09AmzbYD8ILLw2Wbbj7wtAS2TNOzHFL4eY9fPQUNnOh&#10;jCtYrsIfyjJnTdqgOgFu+JmYMMQgwVKBACHNGTk8dPPGgxg+ci1gDKA6EGQYg9dv3GzWIEAMgido&#10;xXcbQblF2m/nABJ0sy7AqgB0BwCc0k4HoFoGwAAAkU8J5cGPb8hDZBi3EQBKkA2U75srpZNDTQCw&#10;2YILCNTxYF5AoJUGu0xCLQ7ALADv9S3IPwQzmwsAZIBmQFN6by16/poOAVLKl0Nuzo1MuTnbftzw&#10;I3OXyCJ0nujlz83PbJPrbvXyPeokxCDA9cZDKDN6ugEA7TRsHGKbtmxVrgs5L8EOAJkpA2TE0Pwe&#10;wd7bAT3fsEHZHwS7G2AvEKPlwkWLqqzDkJ6RB7APqL6NsOy9cgwzN3wITDdHZC/2jF0iRtAKvGzK&#10;hQPRBtSVGdg68PLV61pbEmBq6rRWxTmYdVB59Sg2PGp+su0cByCm/zqo03EBNi1ANwPQ0QBoBwAc&#10;AJsBgOJbMrUnhDk75XkpVHlgxb0pK0EQyZZSdgmcDKBaGeDCAeg36MUI9LQDzayANwQpSV56/RKc&#10;hke4Tv7FR8G8ftz8N5ClMVurXoPXjfsQ8DN9/YtQ7c02hwgMZ4j2m1SfX5HqO0xTPpZZwfwZWzyU&#10;dQLRNAphAOB6Mt2s71GfZwhnZAZ781OXMzAp4cbp06f/14A2bLAfpK7BiXGH6RkY7D+OtRL4BrL/&#10;cLFKhu0Gteaf7LEWY456L1hH6zw1BACahbbBKGZGb0ZpmjbQSFRvhkPWsJ7s1juwro3v/jlbSMdw&#10;spy/dEUNJJq6Q6D03BevDCuQbDs1AGX7z/L/jQKQ6b8XA5CntQKAEAG5AoDZ3DEAAnuCZjxZSsAH&#10;ePgM7kgPrqL3D/cfGoDUEABMGeDgAHQbYjvQQwiy8wIRAJgFIFhVHF6mwGJt8uNgBACL9F+9hs6R&#10;SnoDU/W57yuzSY6fGzVoiVzGeuEBQxIP1xDLSA0CHPONkz7sy6Gy/9B3htaLYHMR3SZmngSgF4J/&#10;op4Ajhydvpdz585pEuDPMv+G5OVkBntf1+v58nPSuwRreIhvEKFQgpRJUid9h4mQJkytgBm0mGPA&#10;QUZqh6QxJA3txGu4mcga2MI5euKspmxzZ2yWFUt3AZQ5pdJMz2SWemADtkNw+/adJlUSMgA8BG23&#10;8sVDYwCim7+q/Ve+ioNAnfRfJcBwAbYmIG4AEBmA1v/c3LMg8iHTj2KhV8/kFdL/N6e3If0PMXTh&#10;Wc7j+Fine6CaAD84gBKC1CHI4ABkJmo7EBlB5ektIDMhw2jC/r8JwKT2GnZfoG1ez+Z31Kfb0d6j&#10;3oSGonOnbtKT/QA2OU90Y02OcoAOv9jkPFSuP7jl4ROQnMZDaS28AAx12NT+lLjv3ndAhT7U+wf7&#10;gDStv/4vli2b89v12rDBfvCF9ev/bWpC/8vB1AfYi8WaKZYMwVWrq7kIExQcmbOkSpPtDPUgcEMx&#10;EG8KozQ/Z2JiK5lcZA5+5XgIdoeAaMzgpWrnbFo3daeJ7lODYBF/l54CTVkSKBAID8NyaOzfrOUG&#10;Y/1v03+XBZjDANR2nZUA2/6/U9PbDKBsdh/V+7/B6K1KpHFlNAuZ0ssEAKoAbRbAwKGUYBchyAUE&#10;mm6AEwB0VoDTDgQzke3LpgQAH0BXwABM+na92nzudh9KSLr7cG2obfufwIrum+F6glPTz1ZyW5jQ&#10;WKCPZWV3DAnZClUgDxVPtkG9AJ1+7ORqYBD0+S8qGBRUpx93EGHrb3Bm+sRg7+cGPd/g7LQEMpGC&#10;HeX4fDQNScewhENHj6ti0G5CpvIj4Myi45edzU/klmPCjp00akH6sBelz9fIzjLB+AogW8BXKy1O&#10;QAuRJiLUG9SnHOBjuQBOgFpKccm9JtIQULlXVgZdAN11nYEcxgEY9T/5/3YKENNyhwFoA0DZPIcA&#10;hADATW02Npx+ZoMQNClEyr/bIG9hzFnCoEEGoP7MFQAcQlBVACAfAIQgmo1YHECnBZEP4PgEEqtg&#10;ALh1Vp5BcxBsAhCDLev9q9dgF0/SVgNSfprEsr9fjKywT5tRerLrJkedvxZZJQ8EPjdBZk79UYGP&#10;M52I/6YP5X5MqiYGxefyXjcoEdHzX7hwQVCNPnx5/zD9qFg0bdofNWjDBvuX1s6b9x/SEvrdC6ZZ&#10;iPsPjsF48TEjh6t/mk2xmNqz5cdJQuoa9GeZ0gNy4b37TuiNYYSeCjsxBgjePJ3WQoUWugVEa8kR&#10;oFzzc4g80tDqOcvBIq7WTX2CARHn04j6N24avkAwAUKWASXlbzBAZKVJtT3tv6ohIB4BkEcC7AIA&#10;sYkJ6HkHAGz0yb2kbDeUhk/RBaD7LyXAWgJUDwAeSjDchQwhCJ0GBBwzLgwCJOUDuIxCEaAqH15T&#10;b4NgdgB4bRlQVMrbwHrfsvz4NQ6mMiSQ6foAaWyJAxjbTc21xkxzOMBlNf5wRn/xoIkGH+Dw0dPV&#10;aOZnUY5o6o/+fHwQxnv7O1QJvOdmpC0P9j5u1PPlZaTnsiXRFFkASwGaJi5bvsJDEyYgxyyAMuHW&#10;f5ul4N8GsLd4w4jksoajLJjkITvdtR0ifEHSPFiHr1bOwNecM0hkF4uAVk6+ls31CgJckOo1eFWB&#10;r2BxBlhDKyPwNPwBKMBxof+e+t8jAMLp7CgATQvQ9P9LPKc/AMA52PwE+0AIKiO5CGVA6VTYfzEA&#10;kCqsWYDBDLw7AY4ykAxDH2GQcQrG1GBmKHx/G0ZI5bMHXnTjxgB+ltjDcosof0NafG6iD/9Na3mW&#10;i8wev0b6nwRjj0u3r2sa79YL8KBhdsiyksGCeABbfiSXDc2AzbeafJjykaj/qXMX1fGapWtT7AUG&#10;lvTE/u+mTxr3143asMH+5TlzJv52amL/58EmBtmLyK5AEtoe+w4e1kzAbk4iuJzGwlTtgjOSmRt5&#10;+rh15obhBrN2Y4RfBXPRy7jJ/CTdsyB1vvq1kVjUr9NYI0duYBagJYGjI2A2cP3GLYMNNFJLwFbg&#10;85Jy1NQHjeefsv8KFHyj/FfReJv+L8Lm1Pqfm7+qA+AFAM7B5tcA0MswDGETVgJ6sDsAeIBAjybA&#10;kQZbj0BfPoCWAVQHIgtglgJMgbgFW4CNzQC01sc1+B6nvim56o/ym3KtytKLRB8y93iiG04/3Hsg&#10;MCMASJ8Jr7SevwdG4dETZ5RgRmIZ+SUUnVEl6C4difrPmT2ryVB/7gWe/tlpSWuCvX+D8nw56alF&#10;TZUF8I9nFjAkf5DDA6iq2VV95dRtvNnMDLL7zVR3IN5k0oZnoFXDGYNnoAdgiWD93SK/Hi6f/UGK&#10;jgrbsvmQGUZSj46Av8cyPeUnF612CmA82tCy4C50+09goV15/7KUrUSqvdrb/ssEAIf/rw5ANgAY&#10;DUBV/7+q/tcAMAmtQPoOogQoBTtQh4B4MgCnDHDKB29loHUIqnIKLlsOWjADEmXJAAXL982TUpQt&#10;jWkB2gzqCngXOpSzgRvf3h92e9j5YebHGY3c9LTrbo3MkRmi+vbB8WfHjqNmmq9rDTB4UI+yY0cx&#10;HsMWc5qafPDwsY+jvf3mrVuV6hsfRJcfP7W/TJ045u+DsmGD/SRzJiILSOj/oqmyAF6MaBCEZs2C&#10;4YfPbEF7o1m3sQPAG22jNTndxszxiuzZR7PGterywpSP0116gSqcFjUFU1yPaLRvbACwv29T1UtY&#10;xKq5b2A28AAnaUXpK9MKZLrNmtsOANH03/L/3f3/qgCg9T/aexYA1I0+sYeUn9gg795hOg/TeroA&#10;8/vIEDydAH8BwIsPgMBj/QG0DMD7Ai5QcWE/DEAaZv2tGRM+r4F1yUyK17Chp777PvLeMwPkuHZu&#10;eh4KHDHXD8aeZhp1nuJDMR1GO9N6fGjjCALs8c+fuVnGD3HcqJ3U/8yFK3CzPiWZaUlNQvixQYCs&#10;26y0pHXB3rdBfb6cjOTCpswCGF3VQmzjJqTx3rJh24flJk7sibFMSNdI5ihEqk958BmINMgcpKf7&#10;lJGrtdWj6SEEHywJSBaqa6ZAfYODKQvgcYAARLIKCUT1DQQ08XwN0k7FuR3K9rPsP6P/d8aAE5zz&#10;1P9M//srA5C0XhsAiP7rJ+r9EtT9b+5e0DZgORx8ytAV0MxAA4CDA/gJANYhiLoANQqFT6BpB6IM&#10;YFBCF6AS9uMPnz6vR/pvSiV+3rh1W/0YiKcEY+O779c5BIG8AbPlw98dANLPUh06wzl+reHcyzKR&#10;5QDBvqEZ8/V0d4+lM8/zvWkvK9XX1P0nUfOTqDYGwz2aQulXlQGg9kcAmDRu1P8I6oYN9pPNnz/l&#10;/wQW8LCpOgK8IAwAaaiFDh45qvbKvpuSziwcwsASgAwt1vo3Ht/WtO2zP0rWlg/r/mlj1iILuFG3&#10;YYhrlFN9A4B9PBez6RYgEFy/qW3DQDsGzB4eQbFXWf5aysizZ8rv+P+bEWC+BiDO6e8mADEL8NT/&#10;PVVJSGOQZ6AaV8AIpJRdAe0EVAUABo5qQKDHH8AYhWoAcroBZYtScfrvg7bA23GoNgBQr8H9e0rj&#10;pYCnMXV+XfeG9fouWHOzO3QWrVsGfG70MYOXeey92REg538xvCRMiu8Hc3CtBx5CCxaYll9TcP3d&#10;p39OesrKYO/XJnk+dATSMFC0SVBQj1YArcEh+Xl6spJ04b75nDA0G2INbn4CNpwzSICPiysrdoYG&#10;AJo6sAachGGiXAiecU2+9T/94B1PwroWWCA/dwcCjqMiym82Qe2zCdS0E756lRDxlJL9RyCOvfgl&#10;YP9Va/+56n8nA9C0nh0A1PolAAA5I+A5lXoIRBzWUQalYenE7k4AQBBw2oHaRfBxCDJGoVW0YA0C&#10;bBEeWoqhq++EJUtd4J/Ngq5jLgPtuUnjbWydX9f114nUDgZkp/cQG6COPxYgMAFh7RhhzXQFyLdv&#10;/3GDCdVAEqPDz+at27Td11QtP13vRP6T4t7OmT7xL5pkwwb7SXesWPFb0AjcasoswOIBUydPgpsw&#10;xzFVyS9PY/gCGV5dPuAcwWy9sRwYcvflfbC4jihl2IxszlBHoSNQGfrVBjibfzgIR3QdYhnRmC6B&#10;e4GaQMDSAISTK9cU6a6ra6CcAA4SfXRdSsEKLJsLvj+tv1zyX7cBiG5cTwDA5p8ZJSXY5OXHVuug&#10;dNJoGVieQm/w9tVjEIJSlRJssoAqSrDfdiCNQq3qEBjCm6OrlFT0+NnzGs0/LYmHf8dVBD8arljA&#10;tK7NG+jP1Q7etRbq/D0H4KO9PIlA2jGisg/ZYyJwJB4cbmmvfT5mnsxAYY8XdIcf3/Yh3bfyMlNn&#10;BnufNunzYTZ5RGZKYpNmAZYqvGzZsupUYZQB3LhKBKJ5w99mw1JsnXoHkhVIEhAZYGwhsmvgb6Hw&#10;++tBB2UmwQkvFH1YZ+I6F1aAnQSbEbC+ZApMyTH17P6yAj1V8UnD0HdlL+XNsbVSAhBOa3anj0+5&#10;L/9fwk/W9Pw+WX5TQtQVuPz4Gq37OYvQTggy2UWFvINVWCk0/iWTe4AbAG8AJQjBIMTpDpQSP+DM&#10;QHyPz1s6D5kAXIQrMXkYkgJ5/PRZtc1vNz2DzU0MYCFPglkbg1+wT3ye1sdPocxqQDuXfpMTh69S&#10;TohlltIJmFJg3/VhM046WQdzqKc/3kBSHPv+8SXzpk37SZNu2GA/OSSK/wZZwKmmUAq6L5SmXwAG&#10;abXMlMzd9uEAEfZuGc0pFuKJb7XbHNaYEj5ZwT9/pzqjPlP/+O4TFEzkyUDW4OxJCBgkfwS4wQN9&#10;nIKFSiY6pzgBh5feBCBmKcYmO4AE2RlrztHasPGTt68hFrp8UMr2Q8+Pur4UICH9/0uQkpdAFVjK&#10;U53uPXtmqeqPv/PwcdXmt/U5g8GLkjJ5W1EuFWd3SCnIPCWwF9Pn4ohxfgJroAKwnMafmDJUef8S&#10;BppWakCiZsE6Deumd8atsQ1KCfVZpPk26wk2uEfyDlV5Wzcdlkhw+cfkLwOpC0IwZAOBXn8+lp4T&#10;CbjfPBh4v8kWnTN5o1drWNcFTv8J48eiI9WzSQ84q/jLzx1YEOz92SzPNzw/73OOKmoKRpR9Tqqt&#10;OGqcg0v3H2Ybz0H2OaMdvVv6urHN9zknt5DPDaSXpqLs+e7abTzf/C0SkokWzNyii8ESRpgJ0H/Q&#10;Wo4Hurjq+zi7UVgX09yCppY3QCyyJqWKFzgqOwYC2nuV41SvrARjEO1CBoW3sPh++/qJvC19IZXY&#10;1Ez5X4BQdA9BpLbhoI9g312KFKECtfxbuBG9haff21d4LpQI/HclnIQqiBkgkFDs8/AR631O23HY&#10;j/g33ZMuI8XnpuffbpR6DSPw1HXtWMvzxKdBB8leJH+RGj5+yApldtYnCLBVuBPrhaXA53+Sioxv&#10;gxKDPPMlkLmw/Tx/7jzD828Cgw/3XkmOj6He/8Hu3c1k9tkUUWFg0oBNTeEa5B1UoiUWoOCg7IEQ&#10;Ap3WYaPa3qPBI9J4Cjfo10Z090sEgk8xQ1A7AE4b0HeRMc3nSRwBkpCWC2SLUW6MMmLDugM6FcY8&#10;vwGVrAFEXYu1IT+3JYK+FhcgygRuLmYHHO5hNzMZczzZH6P99gRBgTz8J89eaFrOdN/W+3WBc/y5&#10;Bhqc6AwGrOn1uZzn4/ce4mccr2WykbuYrXhHOxuU5bJ3737P9bXhru81YjCeMGwFBnekeMxgjOYj&#10;HZnAUpV8k84b6PMS+Z8yerWMY68f/3aDwxT5rFq9RrtQTUX28ShhnUk/Q/MHRTXFvmy25xw/suhP&#10;UAqUsZZpykxAmYKIysOKChS0OX3enOyGAmqkwSvhA0CGIHvBTBtrOh0Y9ScOW6n1YDtn8zMl7Aaj&#10;0f0HvnPsonE6o0Q4AlMS6sl1odWUcvKU4iJUtxprMtkw9aEBzc4pas6AcA596YsAEa+CJ38TiDpT&#10;brIH7UY3s/A448DMOQjk07bm3OxFPh+fm4HnGjY7h2x8z9l4jmUbW5wNFegEujn9PY4bduIw1O4I&#10;7B0B3nX9Wb4SfZjtkbFHlyiy+NSoM0DJ9xmd+1fV6+fr8uTfijJzQD8z1r6p17Lx+ks8isTt15pt&#10;szbVC+UOTB0J/8Amv2i2MzBh7GglZ7C9YxeNZQKS5kmikCK7fhYEg4XpIGAhgR7KdJDyT3oJRH07&#10;UkEmiw8w9UwJnyJtIEZiO5Gnhe9pQ2ESwanDCBTMRvhvGpmonJQTZhuRGlubMgXUSJxhm4tMSIhS&#10;2Fq7AOciblQSkMisY8uNG5jTkPUTbsf6iY3N/zN1v3ETj8NjGVBYuxO0Y9bBTWHRcFuiNPeGZ4Al&#10;IMe2rfVvsAw/ir6YrRUmL4AN/GjFe8wYr3QZAh4ImZ/K2w8gCOip7+n1QzoMbGnv/oMcvQXEP/jW&#10;Xr7BhGUts+bxo4f/vKn2ZLM+7wq2BQfE3WwK05BqkTiWdOGeMn3aFNMedAWBqmBQs/kHT5TC1HnG&#10;/RWnftjnw5RVSAAwsedEPf25idnCSo+ahselaurJ0qJ/l7FoKUIiSkahqsMuyMHDJ/UU6vaLAimC&#10;YSm9CsYWLpM2f5clC2dvCYr2wLe9qBvUfrpOZhNs7KezyL1IToZ95/l9/m6136+fcUpjTnf373Lj&#10;M4hPA4mHU3rsyDd+3Y3hsZ1+SmfoNL0nVIhyPh89H6om+MzS+6JWXgEEAfvadPY5WHxUMlOTMMMy&#10;uOO8asoi2PaDz//8Zt2kTf1iRYOzujaVaYjvhVT5MDCBuXPmaGeAdM1AFiJPE04RYq3POpJg0mDM&#10;dU9CAPjkvyWrWeTVeze0a8AJRNoycubCU3fQF+YSduNz81PEkhs/Uz78fwfo4uTjw78cJkvmbJNP&#10;/iBZ0npPbZKOQiB/64/lMTyN+UkePxWbpPGOK1hhwDknyDIDItmL3ZouPxuMIHtWVoD12Yb3Ucd0&#10;w7Ib1z4Zlt3HkMFxypRfhp9PZ+cMVKdHTpyU3Kz0Jm/32TWcZIC/x7D6+r+bek82+/NnJMdvHggK&#10;b1PXT3z+BLQGqcleuHCh1m91kUP48/MA91IjJpu2IY0g/y5bloASGvnVCAUOp4xarfTQZMhJtauA&#10;IOFxIwLoNAdzCwkc2c3FlJUp+cJZm7GAd2GY5Bz54L/E63SZ3q1GaIvSmpz+WDZkc79PxVVwYkd8&#10;PQwzIVK0FGMQPY5MSn/mjO9ORUuXAZvafhp8Pip7JBOKVmlQ0HvkWHxzeu+hw/SDrK2Vi9FwaPUd&#10;BaA8OC+ryZx9/O0D6miabcZfc0eA8SMK/wDtutdNqRb04gggCNCOefFiAEFAcGsLAgTxli3c6TgF&#10;0QByoJpA7Np1TOmhXHg0DcmC7zvnxKs/3C8LdXG1+ossuBMXqbWYh1HIhYmThmjy1NFr1F6K2AKH&#10;lOTEzZQD+Pe0cWv1d4LFLmzuzRns1+O1I8eC7Tt+KgFHXXmuybjC5cbfQeXdmACNFq01cOHXYRmL&#10;NHDzc8ygZbJpw0Ht4vA+mUBtgjX1IWFfDFURUE2DYs5g8x8/dVYKYOyh7T7ScZvhkxN+stOTDwD4&#10;+9fNvTeb7fVyMwcmN6Va0PdGkSgUyyCwZDFSP5YD1ckhBJXU8AEL5htYi/H0/xYkEDoMbdl8UF2F&#10;OmLEWOjnAAMBNDE4EPyjlJSIMy3GRuYt8aSl3BicRUBByZd/mqbZAu2k2avm6bN+zV5dfESng72J&#10;fqzPx41fjHuwYNZWGQ6Z7ggw8DgG/hhs3wiWks/BPj9ZnQwAJOzYARwMEDPA6GTrjyl/9w8LpD0G&#10;wjBof4vZELyf7gk+H/5kgGZxBDZ9gy83/7FTZ9TVJzqy6Yk+Hj6L8v3jy6ZNmPD/NdtmfB8vxOgG&#10;clAxo11zRFW+BkeN9QOAswiDRqje8g0CTMP3ob3HDU7UmKcEXWOu3b+J9H2rppVsB3IRcQJxFqbB&#10;TgePgC4y1m2IBBICTMo9oO8ARpZRi0BhCdFofv3o95Iw3nwjnveW98Z33GR/rJu3Me+b9f0FTORZ&#10;Mm+bXn9uYp7in8KkhdePvnu8P7ym6b2nafA1Dj5ZStPm97UTsHy33g9mCAwSFpiN7ThWtoHnn9F3&#10;BrgCqYrDMIvjTAnfjg2dpsgjKRjUvCd/AtZoZmqiDMnLyn4fe7LZX3PU0KF/iVLgTRKiXnMFARI3&#10;GATmz5+H7sB1rxYhFzBPk0NwjEkMmQDTiFSc0vvl5sM78A1Y4zlZ2GvOwTx4nuJMI7mpuSDpMfC9&#10;U1PyVCGVlx0BmkfyROoIRFrTT5xc85m6+tSfp1HL8ntNSShqzCZtyt/l3z178gaVZ9vWHbMsgq4c&#10;s2WzJGYIxGMYjHktmXUNAkDL05/XjRkC5/UZoZfBb9jNYUC+dOc6Sq1zEgcHaHZk2BLUa+3pBqDV&#10;h47RkeMnZXBuVhPr+quXE2kD+sHoI/GkXL36G82+Gd/XCw7KTMtorq6ADTIMAuwOzJo5Q4eNuGXE&#10;XChcGHQaXjxnq2YJrNuHZi6Uj3Fy82QaOnABBpLe1HrUuMSiVECKuWrpbq1XeZrRNaYofYG2Bdvg&#10;lAr9fCgkyDM96ejyxbs8i5ocAY46S0J7cTKEKHQ0ti3Eptx0P5Tn1q4L5jay69IGqk1StHlyx7Qf&#10;o6g+J+1w4xPsIz7AexPx5XANvMy8Ov90sOzZDxdolFLFx09LGKZEtUa5xqDMGZFXMDmaBCC2NS02&#10;Qy6AN2HL9Pk5vTcnE2h/M9b8XJc8BNH2K584Zsxfva+9+F5eF6XAr2O8+CFy+JsrC+DrxGuLsJdM&#10;njgBvfxLWBhkDDo8dQQBLg4uTIsuL1uwHaOiCzCNeLVOjGHqSENILlSeWESV1U+AAh5Qi6kVoN0U&#10;036msjPGr0NAWKj/5u+sXbXPPD+yDp5+S4BYk8ZqWIfZCm6RMOTepCpJrYew5b1vcIf5yIBa03th&#10;sOTPKcjitaE/A0e6L0P7TmtzBGD+zXYAxwkGV7T+RsPJx7r58us4cP5p7cZrFIdxXrwnX2tWNl0D&#10;g/v1tTXrgwGxJKSNdwZS8KZW9vlF/eGbUZCXNfC9bML3/aKjior+CM4+JRQ9NGcQIE+AZCGOHePp&#10;4HYZ9lqwpO2i/iw+flZTxku3r8kknNTWbdhucKahPKk2bzqottHGcSgD3vFjdDETsDLDJbIVfbZa&#10;Av5eIUaY2edjjToqb6kXmMhNcASnGwlEfDwFTu99g9ekhNQACnATAe5w8Wk1WVXykR9HJeIlJOy0&#10;AzrfBmk7lXcctHkVuAt/Rudm2oKxg8LZDxRuMQBsg28j7d2J7DMTiPgKLUHasSNbo9kLT38yOHtg&#10;8tMhP779nmvHti86QzT0SEkAw68Gkk9if5zS8b1hyhH8TgBGe0lOWsr+X2nUv64gk5c5sHdz0YR9&#10;gwwNRgvycgA0IY10SYl9NxjTR25kTTO19s/SRcbxYgcxDZZtqMPHiAsMUyNSLk7OjqdGgIGD31dR&#10;ERaudR62tFpOpiFarXUtTkKWHOc5YNIhufBxCd3H6+vmY6YBh1cYckz1boaemqQ4B8HCrLYgw9ch&#10;G5KnM3kRtp5mek0wdCDAOiLx9vooD98naDCYzZyI0e5OZkS6NSf18DkOAmOhbVfEV0P1mnzy+8n4&#10;P8Rb2OSc9kQEnxvd4CrpmjXdenJHff4I0tIDok+bkTqp15/RCyni5IasWLVKbbwo7vF3ACXGcTJV&#10;H+n2ZQx4JXTmCV4QYCsc6/7Vojk/kOk+dW3Upvw5jENWk/4YrCwgMa6PJMX1lrgYiDb6RyGC98GQ&#10;Rv+z2YkJZIDmuWP3XsMVqOF0Y42/aM4WZfCxVqXQZGjGQliN31SUOhmDJghMdSAvAMGBNSyFQ8we&#10;mNoyaBAM3A4veWoRmP7ShYYnIMsF9qm5qHPiZnkwAp5qc6Zs1OdlAKGZKU9Dbih/3AGetkbzgD46&#10;a2erd3BO5rOkMGOD1TQZmQIpbmxuap62TKFP+pQefH5mI1RFzpu2WQpS5oHktEcxEP7uFjAplZCD&#10;QNgaqLwi9Y560h0EGACGZaF3j9KHATC6Ld14qd68AsR+unz8+0l6wnOTM60nqHoa15lBQGXaeI32&#10;f5dnWoI9JmpnZToMXz79w2TNqjgM1t/fyZKPOpE5c2YpR4QdIr/rDpudmFFY63TJ779EQtvES1JC&#10;8IZ8ZqYmyLAhg8Kacl/9aJ573rxJ/5FzzlMxDryxQSA5oY/0DYuSrp/1l9BvcEp/niS92jEI9Ma4&#10;Jv8RXNM/gDGr1pghpGauuzfnnZuJpB2KfniS8+ThZqazLMFBBQWdIRPc0JxU1Bn89LTIadLpnwaB&#10;LwDQ6p8Hy27w2HlicgNQkswTTn8PAYCbho5FDBB8zBEsYitEsiSW/MS5funD3ICzYFZC8gu7EiNy&#10;FsmRY0aXwGDBkdZbNx+WPXuO68nozhKMQhFBCa/JEmXG+PWaepN+e/Ksg4k414Pp+dZthxVl5+nN&#10;05nMPPbrdd4eMJIwtPNYBqnjElyU3OxIe10ZoPKB0ltshJoLZgDEWVhmkfXHgMguCse9s3wiYMhs&#10;qxj3oddnQzxcf8q8OdNv585iWQrMhs9NgNWX809e//HTZ2XM6BHa43dLenloJPavOiQScYB0+bS/&#10;bFxyDBm6yKC4OdKrYxiCgP+DpD7rFtiX5GWlzfnRbNDmeKNF+bk/AzegsjGyYZ70UT0iJapNoeze&#10;cEYe3H4uF0/flaGpi6Xzp7EILjUHgf4Y6ECl10x0CNgdsJ4CnkDgAIQ8GbdgIU4asVJPcS5WLnRu&#10;eh1Tzk/nNG8FZFvHS6M3TdS6KxSG5BvwFCa5hTMJucg7IkAQ3SZ41a/jON2wl+FWTN/6L/7YBAhb&#10;IkxWOnJ1GitP7aFgw338e8m6MXmCLpy9VcsJbhraXTFo8f2xn24pyIa3cFmzlTQwH5XYREadMz8x&#10;Gso6Tsm1rUv+3l4g7+TcM8iplTZO8eFZC431OgLJAJzIxEDYBi1InueXdsugQLstZgB8T7RcI/GK&#10;w1u2bj2snIChAxdpAOS14+M4DfrijeuYAAXmH7IHTvfh38rgwL9VsxYHwPUO4MbIY8+BQzIoB9kG&#10;8J8EV0bIddO7ZyQ8JaIkOd4cEgwIPb6JluUz9mkAuHvjqYR+nY2sIaLGgySQIMBDLjs96dyWLVv+&#10;fXPsqx/VawzKHJjeYDdhnO79+0RJ+LfZcu38Q71p/CinvQ0+5o3bIV0+j5bE+JrTOOoHuDiGFRXi&#10;9KwZF6BkmGPIyFzjkEieVjzxiEqzLNiJzGAg0lhuJqbupBJzEfcAdfgA1IHccIcAknGYKUuD7h8W&#10;SiaIKgwAEThNiTdwCg3LAhJe7ERjthxXLN7pl0F4Hml/NtqNntoYG4PtR/IT+F7HFJjWJT+ZMrOW&#10;ZhbAE5205LAvirR+NtmLacdxY3KDMaCtWWnSfGZClERHfj1CGZIMAMQ8GAyUO/HottqwM4h8g7+9&#10;P9iSatTpQ3ZiQJk3fZPn/fLx+UlzNQDwfR05dkZuPb0rQ9hSxc/4WmG4NsXHzmpA27zxEK5vpgat&#10;XZjmw2Dsz3zkFII5kf41a9dKMjZfbJS3oi8RmWFYh2jJ7DMVw2RGS48vByA49JXkAb3xNVK6f5as&#10;hwg/tqw4Lp0+iTagYAOowVr3JyeUTZkw+m9+VBuzOd9sZlriSqZI9b3AjOI9WkfK0ul79GY9f/Ja&#10;8uJmS4/PMmXhpG36vaLk+RLeOUIxgdqen21CApMbt6AlpyWBt5qQLSkuUi5s1sOTURbQYoxAHUUq&#10;PAl5ErEejkdrijUucYOQj4boeCr+fAX4AOb7WbqZRuYu1c0Q8vEQfc50KAU/A5jF3+H8eqUjA0PY&#10;icDgSxhiXc7vJYZMUhBSbc+wIQnEUY7MfjgJMNxIrJlTQWNmJ4KZxhkEM9KaSVcmfkE0npgFg5PS&#10;aJ0anO+LyD5fh7V1fNcJJrtxAgDLFwKaurEhirK+et3RMmX5oSm5q6zi81DGy+vGLgBTffoqzOeQ&#10;VgdcPHiETk5TNYgyKDEQkfDDoEXk3/D5jTzbH2jJlJ/3adq0qRKL7K5/X4J9VeQzroPwTv0lOWSy&#10;7Fj9HWr9BfLpn8WgfIyVrl8RHEQ22TMUQWaSVNJMER9DkhZIz3YNKwXIexlW0FL31xpP5mHUOALA&#10;hfqaifJk7wWg5sLJ285mXyCdvgjFTQ+Tdh/2lbPHb8jtq0+l5zcwJgEwWFeA6QdkOA4LZvasmcZ5&#10;xzWQ1LdHz9SToqFtSF2ZHahZBRbe9Qe3tK3HdJobvdcnRUptJXBoN+Q3CAIJPSaoToAblCkvOQc8&#10;UbkBOeCEQYDjzxlgqFk4DRsy3/42W2a9W40y1GOWIY6cmafszcd3ANaZU5kBgCg9AwBblyuW7DIM&#10;PPwO0/YM9M8PH0HbEcy5ImAbdpMTWR89mC3KqxrcsmJMtkHdPTEAMvBYCtCQcx9KhHbACCwld83K&#10;vR7ug/t9E/DL6T9LxVW04jbCnSy14+bJzkCkHRLKeZ3XtxwKyyPw3w1hKxIpP/r77PJoyh9TPegz&#10;IKT3GSXbsfk//uMY/C05Mn/CFjmw5RwOkr0S2Spf+vSKkK5fR8rymXt1XT28+0Iivs1DJhFer1KA&#10;m78gN2tKcx6mP9rXGjO88K+AB7yu11yB/pES0T5R7t14JlfO3ZNun/fHSY+aLqG3hLQLlSVTd+oN&#10;TAob7rl52h1wAT/eQSFaJcUxWDwUhuyBI4x2CfwYjHBRs67nqeZOQ7lYCch9iVqYAYCsQAJd5BaQ&#10;7UbBka2T163epxu+4z8O0vqamzWu63hgDavVy5AnbCJSdxXA+KTTdvAlA4WWFDAf6fbzAg08VDRe&#10;BXsxN362bliWGVkxoC7jvfGk5fc1QFHdiIyBhiYMDEyp2W3o23aMtMIJbHruw/XkJfFmWOYiLQ+Y&#10;mXDkOn+mJzUCwTps+Dik/vw//w4Civ6AQAZLBotumM3A98UgYN2bGagYEPjJTCgX3RFet7oIUZTx&#10;EuVfsnQJOkEx1VJ+zz1mychBnt2HS0zrcXj/RXLv1mNP6ch/XL/4SCJbD5beYb2k55epcuOSKS33&#10;bjwjPb5OQIkQWCnAib65GakH3717929/tJuyud944eCsznQU5jz0uk5rpVTGRUnP1rFy6cw92bS8&#10;WHq0DddUnwGg29dRsnPdd3rzMmMmKB24X2S0dPwoRvu8dZUErBsT+8eomIhegzVlA+7TTXvlZLrB&#10;X4Cz5LnJGACYGdDRhrgAwStukNmwnuZGYK3PeprlAoPBmhV71MOQm4GbrRAtN8qWfdNdBgVOte2E&#10;dJqbrk/r0brxFWBEQDmAvnp+8lz9P1NzbiZuSLYNo+BLwFOWr0FwULn3Do+ALTee6HyPTNH5fjcB&#10;AL2GzIZgJN/TN/g9Bjkdx67/N52MoWA/cvISAxyNVPxZqZupu1dl44YDKpPmKc+Mg8GGX4lXtIVz&#10;0miYezLV17ZeDW4+DMwE+g4cLpYRw4qU1Vdji0+n7dAzAmvgF4nS4Z8ysfmf6Gdmn2koFRfI4/sv&#10;nM1+Vnp8GyMR3UIlG4FTP1ANRLcdIX1DoxQsrG19poLnn5E64ObSpXN/p7n30I/+9bIHpuQECgoS&#10;mAlpE4l07rgc3P69dP4iXNJSoqRPaDg84grk1fMyKS+rlLgehYj8vSSibbJMzt8kUe1yEQyA+taY&#10;CRhUmIuJwx+LCtHK23tAswECTLW53hIwO3DopBqMhnwyRCnFXMTc8LZzQNca8gGUYoyU1yLe7K9z&#10;o4egFqemgJbkJMf46wDwNCfFmHU/OQh9Wo+SqaPW6MZm4OGYtOHAALhh+boU0bDLQF/C7s5raoBB&#10;/9xq7C1Vmeg6hTqcpMSvi/D/Gw9vgxOx1ZmzAGwD+ADJO/07j9P+PIMF2Y+UUFNezU4CA2JNvgcM&#10;OofRmhwHoDIeWQ/NUuj+M3TgQnQEaLhqfABrIifRCv4MAvOSpUsV6DN8/gDadQgCPVpFyeKp23Vf&#10;x3cfId3a9JTOXwIDwrToN1gvbyvfSXL4aOnXNxS4QF9ZM/+wTCxYKz3bxNS5+ZmBDExJKJs4dsQ/&#10;/+g34/v6A7IHJi8IhClI1lZE9zAZhWlAZUD+k0LHSesPwqTzR8lyaMd5vcFH91ySnq1iJaxzLxme&#10;tki/t33VKen0McsFtgjrXjR0GUoEkDRn9ix15zWWYzUMoMBpxZOLGAEJQcuB4DOFZZ394e8m6uYM&#10;B0tQJ+QgWBAM/PwP06QnQD8+J/veRLq5ob5Fqr0SrkL+PAR4ui6Cdt4OPiHzkCg5fQj5Ghl9pgNz&#10;WKIZAE9ptuaItnNUumnnmZ6+BgBXhsHXWgkugNHUGyMOah2YAbBk4VRdZgWU4W4BDXrnzqMA8kwG&#10;0xaYgu1+dMZr8LWsj1+1jazXCfMP8NrsgPCU54bnxq9NT8Bs7Dyu/849e2VowWDN7Opy7CUXRE9t&#10;3OtEZI2hrePk+oWHSO8foe0HQHBApCQnRkmnz3rLzrUma5xStFrCu5ArEiUdP0zGGuoHPkDt9GBm&#10;rgOT45GN5Hd7X3vnV+J1d+zY8RsIAHsCYQqyjx8XUoDI/VZevyiTdQsPy4XTBhR891YAfk1GkOgJ&#10;IDBVbl55pN+fMHglkGDcdBA8+vdmalh3IIiPiVJsIBfqsfUbNqIup9Nw7RZTOpQSG4oLmyc+DS9Y&#10;c1vJ69krYBOGToL1WLI6E90EtZVptaLpqKs7/TM6AAAa1dnWh6RkvewtqaYnwEa26gYinf0SPIKe&#10;HxehRTjLaOSx0QnukXBD+TMzDNUuIDjw8eTxWy98bkAGFpsBMKVfPHsbugo3tIwhwYnvje+Roqfb&#10;aNuNhwOSinXolegQozR4qWKybh0DswQV7dRCaWZXht2Zo9+dkunTp2lPn4G5rlKRpR4zuU6/7C8R&#10;HRH0EyIkqkMa0v1Xcu/mcwltlYT7H6kBIhwpPw8Tfsweu9GQgPD78dE8JOo+KGh6UzgoO+tXYhO+&#10;7z9i9uzZ/wfqqMsUT9R6kwkEtkmRW5efyOtXJaZew0fZ60oZn7sGbULgBGjhzBy5Sb9/9vgttHzi&#10;ccMjlRPe9aN06fZFPP7N2q6KEMJon+indciAQzopRUW79kLlh9PojKoLa3HOdVh33LTsdZMYxAXP&#10;zIAEm9UwtiB7jz/Px0lNAJFpPUUvx8CA8weCKakGJBnLqw+FLJa0WabvZrJRDmrsIg+ZiCQaKhcZ&#10;jPohbbeZQygewzYmgwxLG2YJJCMZso0hOW0Bm5CBgS1Bpv487fnz4XhOCni0RQjdPd83hVFWuz9x&#10;6ErlIzRGyGRwFXo5XJBly5ergo9lWSBDOpjdxUYgS2yVLcum7UewHaNBo1ebOLlw6o7W9VnRU3HS&#10;h0pqMvgkXXvKCARKfgxLnweCGTMAloq16wHU3AObPz8nc/r73je/Uq8/YVTRHwFNvV8bXZhpfI9v&#10;+8qJA1dkzYJ9EtthpIzOWYoFOVq6f4M6PiZM+rTPk6ePTHAYBG++8K5hkpLUGz/vLavmHJRNS49J&#10;yFepelIw4vfvEy1dIQYJ72QIIL4LwDgQk1zSR6ZMnigHMDGWYNTpC3WfdioywkZVHIFjwBznGxMQ&#10;LqINNQIAYrK2yWhJrv1/33IDgB1P1ly007jZCaARA+BzM8Cwn0/hEltylk04AsGCQYOfbO1ZGjM7&#10;DazDiQ+QO8CeO7MUbnKVPoP0xNPXgnF0QVYAkdmD01pklqPmHKBBEwBUViJA0Gwo9VSeW2+hktE3&#10;0LCDwZUZVz5aewT5TF+/DoEONj7vG4k9oe0jZWjyEr3321Z+J92/7i29OoTL0mm7zYFw7KZ0+ShF&#10;un4bIm0/iJETBy/LkwevJaxVuh4Kdb4Wp/kAuM7NSNuIp/v1X6kN+EP4Y4YMyv4H1FUlKfGk9Va/&#10;8UzdwjqHydRha+Qmarpv/q6fhLTthVMiAnWdudkzR/LeiBzZfRHMwBgVeMTg5zGdhihIWPKyAqdE&#10;LnwDwiWyS6x0+TBXVs85JEMSFyI7gFYBcwf8qcJ4CvE0orR0FrgDh5VJeKPujMBPtmAwhe81raby&#10;jV54Q1Cf+0PS+Vie2Oydc5PyM6E75heghUfsgQpCqzewAWA0uAnWSWcvavPOUC62RvvQahgygXaP&#10;xMlPZN4Kctjjp3PPefAADPHoMnCWSdqeJPLPoMPTXX0R8Ji5IPSQr8+Ow9ypm2QXSD/1NT+1G/8s&#10;BpNw+OtwTH1i1kWPx0A2YxJovbwvnT/viwCO4I2UP7xNuty+hpmJFYKgOhoHQAjufYG8fFam6+LU&#10;kas4+ZfIvi1n9P9F6J6EdUVHqQ4NAA8CtvsGZaQdKd5S3ELzbaqAUZSX/TlMRMpr4ggkxEZCBIS6&#10;7l6JbFh6GIKOfqjbQO0kH6BVjBTvuag3Nid2mkQCNExJipIuX0YqXsCPOWO2oJ2IgIETg7/X/mcp&#10;MjB8hozNWy5zx2xX2mhtVFDtFkBmnAqjk1mzZkAufMyUBs68wvqkwDzZSdhhJ2E/Pn37/yoZRunA&#10;dhpbjEr1RbZAjYESffD7BOsI0lFQo4pDnMjj8s3cO0X6QaslCYkbnCe9BfvM/0FDRi3/KQxLyExU&#10;/QBrc8fMhFTjXwLMZBbQu9VIj/hIWZI6X/F7xRT4GgT5AvHiZ+BjS4+2bTzxN23ZJiOGFiq4x3Ys&#10;N1ogm5+ZWmx4tPT6cqDMG7tDBvWfg85QFNrDvYD7LNd7vWfjaemGzC+0Q4QUIsBb2jh/hqHHMiJ9&#10;mXz0R3iOts6BU0v6T2ObnPTkMytXzv/PTbX2W57XuQJDB2d1JMLqz15c6Z1dInUTsK5bNGk3eAB9&#10;JCUxEq2bWDl3/KaUl7yVyHbpqOvDAeahju8yVMpKKuTZo9cS2TYH6b8JAL3a95G0sCnS5efg83+Q&#10;ItOHbpPIDklKMKprEdq2YSoygqlTJ+toKVJTmcrWNaPAm09gOgk19cAZAI5iEEZm7HR0EYapqxDb&#10;fGpRRqovNl5Mh9Hy0e/C1gwS5l/+JFHGKKPPBACdh4BNyrYhEX0GEWYRJCmxg8CygvJcEoDcACTf&#10;E63Qpo9dq2Ihahx833dtrTt/gZAiLGZN/NnadetlaGG+0nFZq/vd+LVsSKr5On+cIHvWndPNzo/F&#10;U3ZLp48SpNU/xIEvgrofHynhE6AeDZWQ1uCM9JoAwthemTtuG7CRofLVXybIitn7oCPZifKh5sDP&#10;OX5ZqUlXls6b95OWTdpMV6BgUFYvdgb8BQEi+j3bRqGXO02GDFgkvUNMDRjSNgKUTqMVSOgxUrq3&#10;6SFtfxEpW1YayefCiTuk27fhkgr+QI/W4ZLdZ4Z+//b1h2Dhwbrqz1Ok59cpfgHBmgKCyQhM63Ds&#10;6JGyCQ40pBZzoRs7siCM2qIFF7EETMjZh5T+wMETnpOamcDq5XuEMuLBoBWzpGAP382fJ+rP8oLd&#10;CZYa7MGzd58Bgg+NOJnunyYw6CLhGCclmIIg3acM2JfrH+jfZcoJ0Itx4rNsWrRoMcZiZSi4qsId&#10;fye+uvQQ0Udary296uUgszSugaUzduk9PLrvvLx+WSqXzt4FpXoIhr0Ml4o3lXJk1yUtBVOSIrFO&#10;InFYAEcCN6BXxxAZlDBNf3crREDdv+3tN/MjZT0rNfHGrFmTf7+Zln7Ly9grUJCVEUHQxR9bkEEg&#10;qhs28jf9dPMxJeRpEtEqRx7cei63rj2S1NCJMmPker3Jzx6XQEaci5ZSuGIFA0LGa0p4eBeMJY5e&#10;kUun7wFgjEWrEMxE4ADJAfIGbGBQQ1Ky05DKFuRlY1jJIp05dw7DN5kV+PMgCHQTmZPclAM8mW0v&#10;nd/3bFSCfsgKSBqy03Z8n589d0O6Md55fKzNJOrzXup6rOIWAEmt0Grrjh0yedIESUNAJ4mHOoya&#10;Wm1E83kvIzvFSehXuRLVeYBj2eVTGuAxfJ4+HQbrfSQoHPJJody5DrovMsMcaBnWL+YMDgHDb5pE&#10;hbDOxybHuuEnzWT6dYMX5OCNEtkmG/cNnSGfQEOWH9x8782eOv5PWnble7oC+bkZ0SQK+S0H6AxE&#10;woYDGBIUiuiKG9tppGoG3B8j05dKWKcIJRPFdhyh5cCzx6/U/OPY/gtKJgppYzIJKsp6fBst0TAe&#10;YaCpqxxw/5ypLIEsLnQChuPGjJJ16zfoGCoGAg0GSIXr2kQN/bl73n1Nz8HSobY+fENeu2rTm9p+&#10;38HDsmDBAg2GzJKUxFOTO49z/7j549GVafezREkPn6u07+QeU6X1P8KyK9bJBlzgMO89aeAblxbr&#10;rU7sMUm+/dsk2bzM/L+kpFS/fnfgmnT5JE6JQfZesQ0cG9lHureKxMGBwOC0he3Pufmz05LuT58+&#10;8S/e09JveVl7BfJzs6KICSSDelnXZmR0j+gKBthX2TJv/HbZte40JJ6LUAPiVOkeCklrkZo/lJdW&#10;oPadKO1/mgRSUTlqwT1wFgoHltBbIrtGS1bvuRDrjFJQ0HIG6npt359zapHqEhAQMtOSZNLE8bJ+&#10;40YIhk6q3sDwCkjMqYFpGIzyoQmfg4GMNF3+HWwf7jlwUMe0DRuSrwFb/3ak+oECe7x+Cci++nTv&#10;L3070z7ceBL0azdJerVKlgHcwG5XH5zY0eHQcfQcqUSwa+fvgxkaLx0/7i2D4+bKQxjGPH9SKgUD&#10;FoAPgEzRh9fPgONPMMa0H5v/5qyp4/+8ZRf+QK5AYV5OT7ZhalcQmtOaQaAfygEiwJ1h8BDeJUp6&#10;90Lbr3WB3LxsFGHrFx+WX/xRT0kMHar/nzp0ldJBSRrq+W2y3L/1Ql48LQVwNB6ZAF1iHHppHV4D&#10;foMEsgJFuZn+YkMMBMFlHPCC5SC7UIWotlyaHZiA4OtP0JATOdi/Y2y8ueFN4NLhmidOaftuzpzZ&#10;MiQ/T0/RmCj+jWFoz9UNpPq9VrjOzMJiIyMl5NM82bbK4DezRm1GLU9Gp7dCj4Btty/6yoFtBgwc&#10;DUp0eNdeEtopHCVfPrgiIxQrcGeKtQVyov1I+68umDXlD38gS7/lbdgrgO5Ae9ygspQAvAVtdOeJ&#10;Hh0O5tfXBbAQMwowIsQvnr6WhZO3y0j0hPlRkDxTeoeGSSQYYfkDZnmqh/FQy0WG9JLe3eKkwy8S&#10;FHBkqVHfbMDzeAYDyFSJfPMzCSpETquZMnmSrFy9SgPCCfjaUfLKGlqDAv5NBN1kCk2bLRhRD8lA&#10;9C00m53BiezFI8e/ky3bd+hE5tFgR3LcFQOb1vUIbIEw9mq6bjyJjfyWHH7wPTph/Pv4TfIc92nv&#10;5pN6P3L7zQbQG+5VljE7i+oBQBdtX35cRRYQBrZoUoKxAOsDRV9dPX77njC7j8M7z8ybPv2/tey6&#10;H+gVKCrI+xQ36jnTNNIy69qIXEwx4X0k9MtslAMn5XTxNen4QSp4AjPk0b0XIAe9AWnkHfrgY5A1&#10;hGpLkWrDR/efAVB6JLNGr5eQDj2kX3eoBNedlfSwaRKhrMH6YQM1vc94GFkQzIpFumxMKKIxwSZN&#10;NxhP1tVr1spO0JCJoPNUZzDghjQbEzbaVMrhNGbmwE1LAQ1PaoKOzCTMV+rs0WrUT/oAwD0Yz8MN&#10;TkzC/Vx8DCfn7ofsdsv27bJ02RKZiuBUVDBI0gHI2rKGCD43f33S+xrvFVL5MLRkO3yQLH17ULCD&#10;MgxYzSToDu5cfwLWYR46NY+UzBPTYRh+5hsEmAXEyeWz95QW3rfNcOkbDs4//SB8avua3gOl6dT0&#10;b968sqXP/wPd+563VTR48N9mJA+4k54IXn8AQUAZY6jHu38ZL90/RQsqChyAjuES8nmWXLt0H+2i&#10;dxIfko9FEyKxXQuUJLJ4yg5IQw+AbLRfWv+iu4zJXawnzLzx27Td6NYOMBgEJSCg/uUp2t8hxfBk&#10;taw4bj5gITJyeJFMmzIJANt8WbFyhWIK23ftVnecfYeOaOfhyPETcNY9qYMwj508g89TwB2+wyAN&#10;tBCxsfcePATJ8z5N31fDS28pZLbQY8j4cWNk6JACyclIUwBTwTtkKbaW5/+DseGJtjOVV6defIZ8&#10;EydjslbCqQeKyfbgb0Dz0QclWyGysorytxL2FYJP1ARzwn9/H/cNtGWwO5Ocmp5fe4dEATicLimh&#10;EyS8I6S89fD4J8icl5G+obi4xcjzh773Pe9v/PgRf5CVOuC7QP0FeRKQPBLehQKfSO0L92oVLzfg&#10;CvP8can06TwQLLKeMnv0Zl1oGZEzZe2CA7Jn8zH58m+i5Oje8wo0JfSEwwxOagtGcfGFtu+ndaa6&#10;Egd44tSVuXh3FjADAZuPAy5YNthNyVOYfHk6G9FtOWVALFpt/alRlwyAjpnpGMCZjq9picAdEnCC&#10;xwsFVxZHMVOV0bHA83CT87n5fwYg1vDB2Oy+fyeDMa9/1y/6SGRnvBdIc7t/HY3re1mve3bsFOA1&#10;fD9hMEsxm35w4kT5xR93lyXTTM//IDo2JPzExSAQO9ebfz+ZoL17oHOjnZwAskNkW46wB6wy+dc/&#10;msXf8kbNFVg+a9b/nj0waQNvYl03nCdNn+79JDVskvSGgUifnuCNt86Uh3deoxR4KeHt4wH+xQMk&#10;fCRvQCDp/IscAIX7Zf/WM9Lxp9nyprxCvj9xG1ZRxltAXw+nTAzAqsSQscASlkvYN0CsaT5Sh4tM&#10;Xe+1Pj+nVJYblZkDNy0zHW5spuden8Ad+H3+nI/l75gNHpxSJpD3zGDZJyQagq0imTFsi/TrOgSa&#10;DNyHrqEy1smwVs87oOav9HpMjRyhG3501lIZCAOPG5fvC2y39HsbFher/6PiBs5pr4h+gNfemdwj&#10;hbmZWS376Ud8BbAWfi0vM30yg0Bt48hpAR3WKk1ePasAwv8SjkGw6O6MjdNtpEwdslm6fh6LcdPT&#10;dXEd2X1evvr7SFm9cJfs2XRKXWX5MXPUBunZHsCdU/+rU3GbcLAPjdqMjrIUlvhrN9XEaAtk4/yq&#10;PIbXK6RNBIw5jUPP2LxlysvoHx0KT75MeQlXp/u3nsHEIxUOPb3g7gSnJ9T9z5+8koqyd2D97ZGB&#10;GMTy9u07qYTYJ7b9RAnr6Mz2C+DE9/T4ASKj5i8ZM6wo5Ee89FveuvsKFOZk9Sd1OCWhBiUhFl9Y&#10;+1iZPmyjnDp8S/p0zEEdH4EOQSQ45f2k9T/Ey9r5h3RhjoL2vf0n3WTB5E2yb/NpKAw36PcHhNBw&#10;tMp3nsSSnt/Ey6VTd6US1lLxPYs0ha4imxhXGjrPRnQl0Bdp+s5NUCb8KIIEWnx9kN7n9Z+i15PB&#10;9au/D5dunyVCk78IHg9GsZeDMiAyBCq+Ltny8mm53L35BArIMdIFYh9KfAtA/06FlXdYe/hHUL1Z&#10;j81PpB+8/mvjhhb8j5Yd9Ct2BYYVDv4MmMAd8gX8Lgqkhz1bx4AVhlHR4ZAKOyBUMiTDfUNipE+7&#10;wRAEbcXCy5GIHiEyMnu+tqHYEfj+xC0n/a/qbxO1TwgZqtjA99/dlpBvwTZzhETc5Bxk0vUzfA8l&#10;Qi6UddEditDLjkWQoBdB1cINxKqsPou8oY9VUA7ljdb/tUxZcgc4ttgCTbv5e/FQc0a1G6g6/KeP&#10;X0K5t1quXTRuvM/wf36wDOjWKlT6dk2XF8/K5Tj8Hzp+gtoeuI1mXd9yQpRxhHYTg2r7uxNp5IFR&#10;3XlZ6TvXLl3aYuD5K7b3PX/OtGnjf5KdnriLJYE/DYFpDfmjlcIcBHzwzp+BidYjFtr/UAweMSdV&#10;VfpvbKO40LjBwzqFYQGv0J8ToGJ6qz93Bk92/zwZtNTjnud4h+7ChsVHpcfnAzUb0I0TG42uBEoR&#10;GFK4+9VcsA3dyA35Pb7vmDCYaH6J4NgpX3qBDOU1ak099pxP/v34G3v3wmQdkK36hccGnNXoBv6m&#10;D0a7nfJcF9q8D44H87LLGGRSb5XGHdo6EcrMATB7LZer5x4h00r0UHnVuCXAWl+nAMFfwvj2Zw7H&#10;i7YYefyqbn77d/EmD8pKH8N0r36zB0w9ycVFsk5U2zw5efC6tgUTe43ApiX6bzamuhPBhWjflrO6&#10;kPPip2H+HO3FTUuQirP5E3boz25dfSjD0hbLyjlm+MSh7RfQkowzZiVhsRL6xWDMpRsoYdCl2/YV&#10;gToNVEHiG9R1OtJnIa7HYFk+/YDMhzx2KWSz3WGfZjc9s5kwyLD79IT0Gg5L4R36o+U2WUYPXIV5&#10;DUmaOdTW53dnDaEg+UwqXKnXgnburSHfpSdf9y9j5ezRG/p94jHdvkiQGUO3AKcZJVFdGWTqD1hi&#10;/gSR/kejhw3p8qu+7lv+Pp8rUDQop11mcsKDQAxHfRcvT/i+odjIXyRJas8ZEtU+2WuRM5Xt3SFT&#10;6cLkm/fukKHpLQME21O922fp98ugOYjrNkI6fxUirX4WLmvmmWGUg8E27BMKz7q2fWTL8hNKUc6J&#10;nqk1ckxYP+nxaSZeG8SYEIpYGHSM9RX58LZNp16GfpyOVVFnT2vnq0mVqzaQmalgghUzj8guED+1&#10;Hov6eyb09AkS8uEQ+ewP05WYEx0aK5Hf5kt+/DwQcRAIIyJUX394pzFf6dMJgh+OavfJWnSMO94j&#10;25SeWp2dExKeeg03pRM6KyydUlMi1M9xwcRtQPoFHo+YnvTTOC2ZovF6yfUMhMz+NOXPTN3dQuv9&#10;FxwaZs6c+Ls56SlrSVut72Rik85DWNQBaS4GjdgTiKd0VEgo+tMzdAPsWncKtlTkFhifQfaxByeY&#10;jsL+refgN99bUmBE2RsbPref6SismLVHenYIxakfLxcBIvJj+5oT2lUIgzkFWYcHtl6UkK9xuiIT&#10;4POGdSSmMABtzEEYkpoFUCwG8mXzmu7NFx8drVOUI7vDFbc7v4KuG8GSwwy6SIjBIIxOffG+otQW&#10;jVhIt485OHSQdP9lPsxWxsM2a6lMK8JchU5JKG3C4adoAFIarnT7HC3T9j2ByptpTAP7wF8gvCo7&#10;UnNNBJuIbhi79WW0dPsExJ1eyHjsCY730atVog55ZRBICkdQQVBgCRbdYaikhU9Fyo8+P5SBShgK&#10;wM7d/feTKs6gP3RQ9hC8vX/zL3j5t/zp9gpATDQAi6KM7i71qpEdcwr3IuRJ3P3bKO1F82Pv5lMY&#10;Upqt+EHfUCD+sJyeXLRKfzZ3PLzzOhjsoA+caXL7mwCwadkRSFFBvumapYDY3RuPQGW9L+FtB0ho&#10;m/5oh8HT4OoT/BsCKHjZs9zIjZktZ5Ail5e+ReZRprPt+7TLV6qzhxCD14loPwBeCFOAts9QXcOg&#10;+JlwwBmOlJp/OwJRD6TxvabAHWcPspORCGa9tMS5iVKlrKRc3x8/bl95jswnU0Lah0A3sdXz/dlj&#10;NsvX/9RDxg1eqN8bm0cBDoVUhhsRD35Br29StK7fu+mM7Fl/QTe8leNq+QQZLgVZ/Jg2dB3cmUDv&#10;HQBwD0rMCPg8mFKsfjgIT/0M1PpZaUnfTxg58pctq7/lCnhdgUnjRv41BpHsq8lfINDAoKcxWorc&#10;RDz9K6El4KyCzcuOQT04Udr9ordMGbbCLO7ha2FkGqqmpaGdqvzqlkzbIZ2+7IFRZmP0FByaulCu&#10;XXggGfh/aKtUbMRK1ST0atcbLcQweN7NVaMLTrJZv+gwRlkfU4CsIGGRshAtVsBNFt42EaapRvVY&#10;8rJc3x+n366YcRABpZ++j0VTzETloemzpVfnbpIcMUz/f+X8HQSpmZLUC4EBRhlRnePRqw+V8YOW&#10;Ssnrcvw969RerV+nYdIXhB5+ENsgPdpmIhy6Gtu5UM6fuI8gVYxpxWjZIdPxZFAkBKE1mttvhiyb&#10;sR+TnYYCeDWTeOpD5vF36hfkZI7FrInfaln6LVfA7xXAev3XQwflpqYnJbyqsV0YAAKvKrTuGELx&#10;cSzQ65FI6fep4/ChHRek3S+h/48dp5tjB9L6th9iQ/QOlfYfRsvxfYbyOjQNJpZfQ2OQZ05RjuM+&#10;ceCSzJ+4WXp+nqffW7/oIDZWKJxuk+B0+1S5Bhl9pkj7jwGYAX0P/zofGzTBSF1tPxwlS0S7JMzB&#10;ew6G43Pp07ZQHZGvnDMeeQN6FYHy3F2mwVmZH8Mz5kto1x7Sv8cgBAlBXX9OfvmnPcGD6IXpORAq&#10;RbAGD4UPIdmyeJ+dx8Ns86RcvXAPZqED5cGdp2rTHtKqylOPp3dUx0SUFQOlG8Zw90G3wJP+W/MP&#10;XL8eSPO7fB6tqj1fQ45Ag7HW+uj4wLDz3ISRwz5rWfYtVyCgKzBlyrg/zM1IXsnFUxN5qK5FaEVA&#10;0Uj7u34BBVvrPBiOECRjq6s/RpWZzT5+0Apo27MgJDJp9F20uSLaYERYu56yZPoO/V7vVsPx753o&#10;eWNeAPzs+DEPwaDTV90kJ26S/p94Qme8TkwYHIvQZej4Wbian7CVWFWioObvkCKP7r7EdKTH0v6X&#10;feWzv+vs0dVHd8mTXp16oH25TJ9zIuYEhHYJkeguGXBJKkHgeISOxUJ9L0sm70cwSZR+mLU4wPFN&#10;mD9+C9R5uQrUjc5cjrl7O1DClEh4O7QN7Vh2DuYkzRguPgpU+kXvDVBZE5BZ17XnzxnAIQ8vHZKX&#10;Nai4uMWqO6CF3/Ig7yswLD+vG0RFF1k7+rMdC2QhcvMRUSf3vk+I8bSLDgfH/Zs8nPhXdaMxfefH&#10;65dv4FE3E3UuvAnb9samPqubKRJ+hblxk9XTLhnWVnz8aGQHHb/sJuMxPZcfCyZtke4QLPWDYnHF&#10;jAOYj7AOrsaQJ3cAwOa04Uh57t0pDSfzSyXWFMIsdOqwtXIZGcDAiOkAEnEih/bCQBUzFmvO2A0S&#10;2rkngkayliD24w2ot4d3XtFaPr4/nJQ6ZcE56Q189S/LF38dBYxjJUqQEjm8+5yWP/Ecyqpef87E&#10;pQCyKNNSrW9rD/gF2J68XyD1bJo5ZcrftKzplivQqCuwY8eK3xqUObAgdUDca6LH9ZGSegUIO5hS&#10;eQJ9dLx0t0+TQV2dL6vmHoQr8S6k+mMc70FoE9okqPjoycPXeoJGtefYs0dwMS7Wmn1QIizLv+2G&#10;U9qc1vMnwBXnm+6SFDZKHt0x5iZHdqFT0Loq/TYBIF1n4VVWVML85C7wgCdyHUKarD4zQfAZoKDf&#10;8IFz9PeX4qRnXz60nRmhVVnxFtLbKSg7sjBBKUmie8YqCMn3egOMPWYWtE7v8DF8E7aZoaz8GJo2&#10;G5JcuCPXE7EPJMDaxzBAs7WXnZZ4ftTwwq6Nuuktv9xyBXyvwLgRI/4wLyNtjpNa1q9b4G+SEV1u&#10;kAZzOClbgbQo68t6GNlCPLkC7XLk9XNu0nsSChJQCFRwNC3hR+nrCrUrC+/WXXIc7vxB2F61/xB2&#10;2Bhd3fWjDNCUS3TCTc82DkdAPfWQhXQaiHS+VLOJzh9iduAv+imIx49ZozZJh89CpCjdOOisnb8f&#10;bc5wBIAY+e7QVQUkw77Jlg6fdwfOECldPgMPoGc/5Sscc/CL+J75qOtDQJQaDGzhAVqDtzQTISbS&#10;ELJOXUFA0X34IeDUf1SUn5t+/HgLyNeye5vwCowbNeynOWnJm7no6t02rGGkmbWj9mwQnJShrZMw&#10;xHICuglgEXYD2aZHKPrvJjUveVUBY0wQbGKhlPt6gFw8bbgCEwtWQwsfp6YYZSVvFGQMaWM48txI&#10;DAB9O5OgVAb57GMddxbSsTPwiUH6+8f2X5J2ABHzEibq/7esOIqePqYtoduwd7MZlzV16Fq09lai&#10;q3FUdqw+K327YAJx2zBZh+7D8ydlEt99FHr24Sh3+gKwzAZhKRHmqRBhAYvw5+Ff1wav6ec6ghsZ&#10;GQLy68K87NELFsz4r01421ueuuUKeF+BccOLvsxKT97FQECzSM4faOhi9vd7DAbkDYR3QkbQl5sH&#10;TkUYbZ4H77uR6SsBwKVo+t07JEKtzm9feaIblByB+7ee6r8XT90NVJ8tOEPFZWYR3QX1OrCGp49e&#10;SkbvKVDOYajpdrO52cMnKzEzeowJCHsvAozEUBU4Im91BqjoD/DBWQqHtl/CNKUssAGRyXwFHwXw&#10;DkLbQIeProNSpkHeIfgXqOlmINePsu4MNS+JqygclDVj1pQWg86WvfkerwDaS9+CXLKVQUADARZo&#10;IAs5kMdY7YAdTZ0Aj8BISId7tLIiG0PVjYCzcdjXuSpnPrr7khTvviAT89eCEZgNMVGVCUk8KLmU&#10;Ot+5+hw05Er1yCNIR9ejxVP2gFmYrK69cd2Hgnd/SxYD6Q9rFyt9e/aWtNBpMi5vhQaNfp2LpNfX&#10;6fBJiFObbp3FFwG7MrgtezEP62G9Vdf1MCYdmnW9HJKbNWnu5Ml/9h5ve8tLt1wB7yswenjRzzEd&#10;dg0MSStrml1Y1yKv6+dUAbJnbtpnRMkZbEwQ6AdBDtt/XT8DBoDPkNZ0/vHuofNUDm+bLNHth2KT&#10;D4dceaR+Df02B7Rc443I5wpDe68rAMruXwyAmg9TkfE6YTA77YVBmlHIOGKjYDVGhSIyCyXnqALQ&#10;/5iuuv6mun5uUP0BkpE64N7Q/NwR0yeMbHHlbdl8P9wrMG7kyD8dnD1wLFxlHjJV5RSZuhZ5MH7O&#10;U9hwD8wcOzPUwg9dFj342CjaYhsNAG3LqG5Ueq3zeP2KksNNubW8huZwL2IWRaUeyytkV6cLcrPj&#10;1q5d/H/9cO96yztruQI+V2DlypX/OT8rIxan10Eu5qbKCuodPOwQE+errxKw3s8XSE8/gMcwi6BQ&#10;h9p8XK83uZlpayeOHtEKPn//tmVxtVyBH/UVmDhixD8Pzk6fODA57jazAlqWN5RY9L42aFO9Lj0Z&#10;eE0GgrmHkVvHYcSZPmfatD/6Ud/wljffcgX8XYHT+/f/byOH5HcCN30xTrlHBLXMSLO65xo21QZs&#10;7udleaF1PbsnaOOhtj8/ODNt+PjRw/8JzYV/1bJyWq7Av4grsGHDst8eVTS4a3Z60ty0AXE32dOG&#10;QYmkIg0OZiehuTe4v9djtsMOCf8+cieyUhNP5melF40ePvznLSn+v4jl3vJH1nYF9u7d+5sjhxb8&#10;sjAvIx+bYy9q4dccR0XcgCAiN1Bz+wA2NHAwePH9csgIT3n+HWlJcffBmVg9asjguFkTx/wVTvpf&#10;a1kRLVeg5QrUcAXIahs2JO/bwdlpQ3PSkvamDOj/1KLizBSYJWhQCCLnoCEbnu+BY9m52RmsuOER&#10;vN7i3zcxRXftCFBzJ44c+ovi4h3/seVmt1yBlivQwCuwaNGi/zR2RNE/DyvM652bkTINU2r3ICDc&#10;xmZ7wxPWnLQA0jRjMOO9uDltkKhvoLCnuH0O1ux2k9vXY0BKToh9DbXkZdiqbRiSlzmc6slZU8f/&#10;+blze3+zgX9qy6+1XIGWKxDIFdi7cuVvLpg16w+HDc75rCA3I2wwdO9ZKYnT8LkWm3QfwMUz2LhX&#10;UuJj7+LrY2QNLxAwypLjoiuwwd8qb4DEon593/H/OMkr8JgSPOYZvj5Kio+5lZoQexFB5Tu0Mndg&#10;YMay7PSUSUMGZ6Xl56R3oSZi6dK5v4Ma/t8F8n5bHvPDuwL/P+zW2Nw2hza8AAAAAElFTkSuQmCC&#10;"/>
  <p:tag name="ISPRING_PRESENTERDATA_0" val="TMawxqFuZyBUaHUgVHJhbmc=||bHVvbmd0cmFuZ21uZ3RAZ21haWwuY29t||ezU3RTlCQUE4LTE3NTEtNEFEMy1CNkNGLUFBQkJCNUY3RDdEMH0=||SVNQUklOR19QUkVTRU5URVJfUEhPVE9fMA==|MQ==||SVNQUklOR19QUkVTRU5URVJfUEhPVE9fMQ==|MDk2ODk3MjIwOQ=="/>
  <p:tag name="FLASHSPRING_ZOOM_TAG" val="50"/>
  <p:tag name="ISPRING_PRESENTATION_INFO_2" val="&lt;?xml version=&quot;1.0&quot; encoding=&quot;UTF-8&quot; standalone=&quot;no&quot; ?&gt;&#10;&lt;presentation2&gt;&#10;&#10;  &lt;slides&gt;&#10;    &lt;slide id=&quot;{C0B6E4D7-E50B-49F2-8ACD-C59CA9C872B2}&quot; pptId=&quot;256&quot;/&gt;&#10;    &lt;slide id=&quot;{1F579653-F8B6-45EF-9793-C678750F8DDA}&quot; pptId=&quot;278&quot;/&gt;&#10;    &lt;slide id=&quot;{D5839FDE-3AEA-40A2-B14E-A58D3F8C2B1E}&quot; pptId=&quot;300&quot;/&gt;&#10;    &lt;slide id=&quot;{6DD21181-A4CC-4E4F-BFE0-2C2683F76448}&quot; pptId=&quot;265&quot;/&gt;&#10;    &lt;slide id=&quot;{4DC83E17-AF64-4E6A-AB5D-E151952054F9}&quot; pptId=&quot;288&quot;/&gt;&#10;    &lt;slide id=&quot;{DB753B86-0C43-4B09-8E4F-796E9B466DFA}&quot; pptId=&quot;289&quot;/&gt;&#10;    &lt;slide id=&quot;{55539A4F-CB6A-4812-9276-FBD1AFBBB6AB}&quot; pptId=&quot;290&quot;/&gt;&#10;    &lt;slide id=&quot;{EDCC6CC8-8E6B-4DC2-AC4A-0DA4151F2309}&quot; pptId=&quot;270&quot;/&gt;&#10;    &lt;slide id=&quot;{B0D63F9F-6BA7-46AA-8F80-60E3D18DE228}&quot; pptId=&quot;272&quot;/&gt;&#10;    &lt;slide id=&quot;{407D8126-E6A8-4513-86A8-EB02378AF6E4}&quot; pptId=&quot;273&quot;/&gt;&#10;    &lt;slide id=&quot;{AE01F8B6-8D67-461F-B653-A7A712FA7EC3}&quot; pptId=&quot;291&quot;/&gt;&#10;    &lt;slide id=&quot;{D18EA314-96F6-461F-BE6E-CDDE728EC150}&quot; pptId=&quot;302&quot;/&gt;&#10;    &lt;slide id=&quot;{0C5A4D12-C992-489C-A7DA-CF48F9BF6FDE}&quot; pptId=&quot;292&quot;/&gt;&#10;    &lt;slide id=&quot;{D226AF9E-306E-4DB8-8ED8-5F9D277AC1C3}&quot; pptId=&quot;303&quot;/&gt;&#10;    &lt;slide id=&quot;{D578995E-CE3A-4C68-8800-CB0F1E3C5F95}&quot; pptId=&quot;281&quot;/&gt;&#10;    &lt;slide id=&quot;{8C69E119-A909-4A0D-AC7D-452CEF406D6D}&quot; pptId=&quot;279&quot;/&gt;&#10;    &lt;slide id=&quot;{5062396C-F578-47A7-B3B7-6CEC02A94D9F}&quot; pptId=&quot;280&quot;/&gt;&#10;    &lt;slide id=&quot;{55A4C5B6-7B8B-4C2B-9477-C72467C70728}&quot; pptId=&quot;295&quot;/&gt;&#10;    &lt;slide id=&quot;{D0CD3F55-94FA-441A-959D-EF66226E989A}&quot; pptId=&quot;282&quot;/&gt;&#10;    &lt;slide id=&quot;{9D7B8CA4-5817-4030-A514-D53023C7547E}&quot; pptId=&quot;283&quot;/&gt;&#10;    &lt;slide id=&quot;{B61CBCBE-FC1B-422C-A5CA-E5BB787C5F25}&quot; pptId=&quot;293&quot;/&gt;&#10;    &lt;slide id=&quot;{E85EC014-CCCC-46A0-8E13-F257BF7AEA59}&quot; pptId=&quot;296&quot;/&gt;&#10;    &lt;slide id=&quot;{EA94AC30-DECF-4BAC-97C3-51070D71CFB3}&quot; pptId=&quot;297&quot;/&gt;&#10;    &lt;slide id=&quot;{871A4069-2821-4983-A86C-3972B09C6959}&quot; pptId=&quot;298&quot;/&gt;&#10;    &lt;slide id=&quot;{62D7C9F1-F278-47D4-B565-7077088D47C6}&quot; pptId=&quot;301&quot;/&gt;&#10;  &lt;/slides&gt;&#10;&#10;  &lt;narration&gt;&#10;    &lt;audioTracks&gt;&#10;      &lt;audioTrack muted=&quot;false&quot; name=&quot;Ghi âm cuối ÂN&quot; resource=&quot;96e07790&quot; slideId=&quot;{D578995E-CE3A-4C68-8800-CB0F1E3C5F95}&quot; startTime=&quot;0&quot; stepIndex=&quot;0&quot; volume=&quot;1&quot;&gt;&#10;        &lt;audio channels=&quot;1&quot; format=&quot;fltp&quot; sampleRate=&quot;44100&quot;/&gt;&#10;      &lt;/audioTrack&gt;&#10;      &lt;audioTrack muted=&quot;false&quot; name=&quot;Slide âm nhạc&quot; resource=&quot;2e96fb7f&quot; slideId=&quot;{C0B6E4D7-E50B-49F2-8ACD-C59CA9C872B2}&quot; startTime=&quot;0&quot; stepIndex=&quot;0&quot; volume=&quot;1&quot;&gt;&#10;        &lt;audio channels=&quot;1&quot; format=&quot;s16&quot; sampleRate=&quot;44100&quot;/&gt;&#10;      &lt;/audioTrack&gt;&#10;      &lt;audioTrack muted=&quot;false&quot; name=&quot;1&quot; resource=&quot;b31074c9&quot; slideId=&quot;{0C5A4D12-C992-489C-A7DA-CF48F9BF6FDE}&quot; startTime=&quot;0&quot; stepIndex=&quot;0&quot; volume=&quot;1&quot;&gt;&#10;        &lt;audio channels=&quot;2&quot; format=&quot;s16p&quot; sampleRate=&quot;44100&quot;/&gt;&#10;      &lt;/audioTrack&gt;&#10;      &lt;audioTrack muted=&quot;false&quot; name=&quot;V.A – Chúc Tết Beat&quot; resource=&quot;01831294&quot; slideId=&quot;{B61CBCBE-FC1B-422C-A5CA-E5BB787C5F25}&quot; startTime=&quot;0&quot; stepIndex=&quot;0&quot; volume=&quot;1&quot;&gt;&#10;        &lt;audio channels=&quot;2&quot; format=&quot;s16p&quot; sampleRate=&quot;44100&quot;/&gt;&#10;      &lt;/audioTrack&gt;&#10;      &lt;audioTrack muted=&quot;false&quot; name=&quot;V.A – Ngày Tết Quê Em Beat&quot; resource=&quot;34f78988&quot; slideId=&quot;{E85EC014-CCCC-46A0-8E13-F257BF7AEA59}&quot; startTime=&quot;0&quot; stepIndex=&quot;0&quot; volume=&quot;1&quot;&gt;&#10;        &lt;audio channels=&quot;2&quot; format=&quot;s16p&quot; sampleRate=&quot;48000&quot;/&gt;&#10;      &lt;/audioTrack&gt;&#10;      &lt;audioTrack muted=&quot;false&quot; name=&quot;V.A – Sắp Đến Tết Rồi Beat&quot; resource=&quot;f8d51690&quot; slideId=&quot;{871A4069-2821-4983-A86C-3972B09C6959}&quot; startTime=&quot;0&quot; stepIndex=&quot;0&quot; volume=&quot;1&quot;&gt;&#10;        &lt;audio channels=&quot;2&quot; format=&quot;s16p&quot; sampleRate=&quot;44100&quot;/&gt;&#10;      &lt;/audioTrack&gt;&#10;      &lt;audioTrack muted=&quot;false&quot; name=&quot;2&quot; resource=&quot;88e79130&quot; slideId=&quot;{D18EA314-96F6-461F-BE6E-CDDE728EC150}&quot; startTime=&quot;0&quot; stepIndex=&quot;0&quot; volume=&quot;1&quot;&gt;&#10;        &lt;audio channels=&quot;2&quot; format=&quot;s16p&quot; sampleRate=&quot;44100&quot;/&gt;&#10;      &lt;/audioTrack&gt;&#10;      &lt;audioTrack muted=&quot;false&quot; name=&quot;3&quot; resource=&quot;74033443&quot; slideId=&quot;{D226AF9E-306E-4DB8-8ED8-5F9D277AC1C3}&quot; startTime=&quot;0&quot; stepIndex=&quot;0&quot; volume=&quot;1&quot;&gt;&#10;        &lt;audio channels=&quot;2&quot; format=&quot;s16p&quot; sampleRate=&quot;44100&quot;/&gt;&#10;      &lt;/audioTrack&gt;&#10;    &lt;/audioTracks&gt;&#10;    &lt;videoTracks&gt;&#10;      &lt;videoTrack muted=&quot;false&quot; name=&quot;20200323_160100&quot; resource=&quot;1b455b68&quot; slideId=&quot;&quot; startTime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8000&quot;/&gt;&#10;      &lt;/videoTrack&gt;&#10;    &lt;/videoTracks&gt;&#10;  &lt;/narration&gt;&#10;&#10;&lt;/presentation2&gt;&#10;"/>
  <p:tag name="ISPRING_SCORM_RATE_SLIDES" val="0"/>
  <p:tag name="ISPRING_SCORM_PASSING_SCORE" val="80.000000"/>
  <p:tag name="ISPRING_ULTRA_SCORM_COURSE_ID" val="13A25556-72AB-4E6B-A87F-2B0458E59C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Dell\Desktop\GDAN Be chuc tet\GDAN Be chuc tet"/>
  <p:tag name="ISPRING_PRESENTATION_TITLE" val="GDA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ISPRING_QUIZ_FULL_PATH" val="C:\Users\Welcome\Desktop\GDAN Be chuc tet\Presentation2\quiz\quiz10.quiz"/>
  <p:tag name="ISPRING_QUIZ_RELATIVE_PATH" val="Presentation2\quiz\quiz10.quiz"/>
  <p:tag name="ISPRING_SLIDE_ID_2" val="{B0D63F9F-6BA7-46AA-8F80-60E3D18DE228}"/>
  <p:tag name="GENSWF_SLIDE_TITLE" val="câu hỏi 3"/>
  <p:tag name="GENSWF_ADVANCE_TIME" val="5.00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2.quiz"/>
  <p:tag name="ISPRING_QUIZ_FULL_PATH" val="C:\Users\Welcome\Desktop\GDAN Be chuc tet\Presentation2\quiz\quiz12.quiz"/>
  <p:tag name="ISPRING_QUIZ_RELATIVE_PATH" val="Presentation2\quiz\quiz12.quiz"/>
  <p:tag name="ISPRING_SLIDE_ID_2" val="{407D8126-E6A8-4513-86A8-EB02378AF6E4}"/>
  <p:tag name="GENSWF_SLIDE_TITLE" val="câu hỏi 4"/>
  <p:tag name="GENSWF_ADVANCE_TIME" val="5.00"/>
  <p:tag name="ISPRING_SLIDE_INDENT_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AE01F8B6-8D67-461F-B653-A7A712FA7EC3}"/>
  <p:tag name="GENSWF_SLIDE_TITLE" val="Cô cho tẻ hát cùng cô"/>
  <p:tag name="GENSWF_ADVANCE_TIME" val="5.00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18EA314-96F6-461F-BE6E-CDDE728EC150}"/>
  <p:tag name="GENSWF_SLIDE_TITLE" val="Trẻ hát cùng cô lần 2"/>
  <p:tag name="GENSWF_ADVANCE_TIME" val="199.18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C5A4D12-C992-489C-A7DA-CF48F9BF6FDE}"/>
  <p:tag name="GENSWF_SLIDE_TITLE" val="Trẻ hát cùng cô lần 2"/>
  <p:tag name="GENSWF_ADVANCE_TIME" val="198.69"/>
  <p:tag name="ISPRING_SLIDE_INDENT_LEVEL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226AF9E-306E-4DB8-8ED8-5F9D277AC1C3}"/>
  <p:tag name="GENSWF_SLIDE_TITLE" val="trẻ hát cùng cô lần 3"/>
  <p:tag name="GENSWF_ADVANCE_TIME" val="199.03"/>
  <p:tag name="ISPRING_SLIDE_INDENT_LEVEL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3.64"/>
  <p:tag name="ISPRING_SLIDE_ID_2" val="{D578995E-CE3A-4C68-8800-CB0F1E3C5F95}"/>
  <p:tag name="GENSWF_SLIDE_TITLE" val="Giáo dục"/>
  <p:tag name="ISPRING_SLIDE_INDENT_LEVEL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8C69E119-A909-4A0D-AC7D-452CEF406D6D}"/>
  <p:tag name="GENSWF_SLIDE_TITLE" val="Cô giới thiệu bài nghe hát"/>
  <p:tag name="GENSWF_ADVANCE_TIME" val="5.00"/>
  <p:tag name="ISPRING_SLIDE_INDENT_LEVEL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1.quiz"/>
  <p:tag name="ISPRING_QUIZ_FULL_PATH" val="C:\Users\Welcome\Desktop\GDAN Be chuc tet\Presentation2\quiz\quiz11.quiz"/>
  <p:tag name="ISPRING_QUIZ_RELATIVE_PATH" val="Presentation2\quiz\quiz11.quiz"/>
  <p:tag name="ISPRING_CUSTOM_TIMING_USED" val="1"/>
  <p:tag name="ISPRING_SLIDE_ID_2" val="{5062396C-F578-47A7-B3B7-6CEC02A94D9F}"/>
  <p:tag name="GENSWF_SLIDE_TITLE" val="Câu hỏi 5"/>
  <p:tag name="GENSWF_ADVANCE_TIME" val="5.00"/>
  <p:tag name="ISPRING_SLIDE_INDENT_LEVEL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8.96"/>
  <p:tag name="ISPRING_CUSTOM_TIMING_USED" val="1"/>
  <p:tag name="ISPRING_SLIDE_ID_2" val="{55A4C5B6-7B8B-4C2B-9477-C72467C70728}"/>
  <p:tag name="GENSWF_SLIDE_TITLE" val="Cô hát cho trẻ nghe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0B6E4D7-E50B-49F2-8ACD-C59CA9C872B2}"/>
  <p:tag name="GENSWF_SLIDE_TITLE" val="tiêu đề"/>
  <p:tag name="GENSWF_ADVANCE_TIME" val="11.59"/>
  <p:tag name="ISPRING_SLIDE_INDENT_LEVEL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0CD3F55-94FA-441A-959D-EF66226E989A}"/>
  <p:tag name="GENSWF_SLIDE_TITLE" val="cô cho trẻ xem video múa vận động theo nhạc bài hát"/>
  <p:tag name="GENSWF_ADVANCE_TIME" val="5.00"/>
  <p:tag name="ISPRING_SLIDE_INDENT_LEVEL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D7B8CA4-5817-4030-A514-D53023C7547E}"/>
  <p:tag name="GENSWF_SLIDE_TITLE" val="Tò chơi âm nhạc"/>
  <p:tag name="GENSWF_ADVANCE_TIME" val="5.00"/>
  <p:tag name="ISPRING_SLIDE_INDENT_LEVEL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61CBCBE-FC1B-422C-A5CA-E5BB787C5F25}"/>
  <p:tag name="GENSWF_SLIDE_TITLE" val="Giai điệu1"/>
  <p:tag name="GENSWF_ADVANCE_TIME" val="185.85"/>
  <p:tag name="ISPRING_SLIDE_INDENT_LEVEL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85EC014-CCCC-46A0-8E13-F257BF7AEA59}"/>
  <p:tag name="GENSWF_SLIDE_TITLE" val="Giai điệu 2"/>
  <p:tag name="GENSWF_ADVANCE_TIME" val="299.85"/>
  <p:tag name="ISPRING_SLIDE_INDENT_LEVEL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A94AC30-DECF-4BAC-97C3-51070D71CFB3}"/>
  <p:tag name="GENSWF_SLIDE_TITLE" val="Gai điệu3"/>
  <p:tag name="GENSWF_ADVANCE_TIME" val="74.65"/>
  <p:tag name="ISPRING_SLIDE_INDENT_LEVEL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871A4069-2821-4983-A86C-3972B09C6959}"/>
  <p:tag name="GENSWF_SLIDE_TITLE" val="Giai điệu 4"/>
  <p:tag name="GENSWF_ADVANCE_TIME" val="185.88"/>
  <p:tag name="ISPRING_SLIDE_INDENT_LEVEL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2D7C9F1-F278-47D4-B565-7077088D47C6}"/>
  <p:tag name="GENSWF_SLIDE_TITLE" val="Kết thúc"/>
  <p:tag name="GENSWF_ADVANCE_TIME" val="5.00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1F579653-F8B6-45EF-9793-C678750F8DDA}"/>
  <p:tag name="GENSWF_SLIDE_TITLE" val="ổn định tổ chức"/>
  <p:tag name="GENSWF_ADVANCE_TIME" val="5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5839FDE-3AEA-40A2-B14E-A58D3F8C2B1E}"/>
  <p:tag name="GENSWF_SLIDE_TITLE" val="Trẻ xem hình ảnh"/>
  <p:tag name="GENSWF_ADVANCE_TIME" val="5.00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ISPRING_QUIZ_FULL_PATH" val="C:\Users\Welcome\Desktop\GDAN Be chuc tet\Presentation2\quiz\quiz8.quiz"/>
  <p:tag name="ISPRING_QUIZ_RELATIVE_PATH" val="Presentation2\quiz\quiz8.quiz"/>
  <p:tag name="ISPRING_SLIDE_ID_2" val="{6DD21181-A4CC-4E4F-BFE0-2C2683F76448}"/>
  <p:tag name="GENSWF_SLIDE_TITLE" val="câu hỏi 1"/>
  <p:tag name="GENSWF_ADVANCE_TIME" val="5.00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4DC83E17-AF64-4E6A-AB5D-E151952054F9}"/>
  <p:tag name="GENSWF_SLIDE_TITLE" val="cô giới thiệu bài hát"/>
  <p:tag name="GENSWF_ADVANCE_TIME" val="5.00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B753B86-0C43-4B09-8E4F-796E9B466DFA}"/>
  <p:tag name="GENSWF_SLIDE_TITLE" val="cô hát lần 1"/>
  <p:tag name="GENSWF_ADVANCE_TIME" val="5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5539A4F-CB6A-4812-9276-FBD1AFBBB6AB}"/>
  <p:tag name="GENSWF_SLIDE_TITLE" val="cô hát lần 2"/>
  <p:tag name="GENSWF_ADVANCE_TIME" val="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QUIZ_FULL_PATH" val="C:\Users\Welcome\Desktop\GDAN Be chuc tet\Presentation2\quiz\quiz9.quiz"/>
  <p:tag name="ISPRING_QUIZ_RELATIVE_PATH" val="Presentation2\quiz\quiz9.quiz"/>
  <p:tag name="ISPRING_SLIDE_ID_2" val="{EDCC6CC8-8E6B-4DC2-AC4A-0DA4151F2309}"/>
  <p:tag name="GENSWF_SLIDE_TITLE" val="câu hỏi 2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195</Words>
  <Application>Microsoft Office PowerPoint</Application>
  <PresentationFormat>On-screen Show (4:3)</PresentationFormat>
  <Paragraphs>48</Paragraphs>
  <Slides>25</Slides>
  <Notes>25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Segoe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GDAN</dc:title>
  <dc:creator>Welcome</dc:creator>
  <cp:lastModifiedBy>luongtrangmngt@outlook.com</cp:lastModifiedBy>
  <cp:revision>57</cp:revision>
  <dcterms:created xsi:type="dcterms:W3CDTF">2020-03-23T06:47:58Z</dcterms:created>
  <dcterms:modified xsi:type="dcterms:W3CDTF">2022-06-08T09:26:17Z</dcterms:modified>
</cp:coreProperties>
</file>