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7" r:id="rId6"/>
    <p:sldId id="261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2653-9F75-44F6-807C-16D6B9177AF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&#272;&#224;n%20g&#224;%20trong%20s&#226;n%20-%20Cao%20L&#234;%20H&#224;%20Trang%20-%20Nh&#7841;c%20Thi&#7871;u%20Nhi%20Ho&#7841;t%20H&#236;nh%20Vui%20Nh&#7897;n%20-%20Gi&#250;p%20B&#233;%20&#258;n%20Ngon%20Mi&#7879;ng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BGTT\Trang\BGTT%20Th&#225;ng%2012\&#194;m%20thanh\H&#432;&#7899;ng%20d&#7851;n%20c&#225;ch%20v&#7869;%20CON%20G&#192;%20-%20T&#244;%20m&#224;u%20con%20G&#224;%20-%20How%20to%20draw%20a%20Chicken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HopeYou-V.A-3640547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&#272;&#224;n%20G&#224;%20Con%20-%20Ca%20Nh&#7841;c%20Vui%20Nh&#7897;n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06679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200400"/>
            <a:ext cx="5638800" cy="5334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TẠO HÌNH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mg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371601"/>
            <a:ext cx="1387531" cy="144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4038601"/>
            <a:ext cx="5715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3 – 4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400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vi-VN" sz="3600" b="1" dirty="0" smtClean="0">
                <a:solidFill>
                  <a:srgbClr val="FF0000"/>
                </a:solidFill>
              </a:rPr>
              <a:t>1. Ổn định tổ chức</a:t>
            </a:r>
            <a:r>
              <a:rPr lang="en-US" sz="3600" b="1" dirty="0" smtClean="0">
                <a:solidFill>
                  <a:srgbClr val="FF0000"/>
                </a:solidFill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VĐ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Đàn gà trong sân - Cao Lê Hà Trang - Nhạc Thiếu Nhi Hoạt Hình Vui Nhộn - Giúp Bé Ăn Ngon Miệ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b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tập thể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1295400"/>
            <a:ext cx="8077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 smtClean="0">
                <a:latin typeface="+mj-lt"/>
              </a:rPr>
              <a:t>+ Quan sát mẫu</a:t>
            </a:r>
            <a:endParaRPr lang="vi-VN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 Cô cho trẻ xem tranh mẫu về con gà con, và đàm thoại:</a:t>
            </a:r>
          </a:p>
          <a:p>
            <a:r>
              <a:rPr lang="vi-VN" sz="2800" dirty="0" smtClean="0">
                <a:latin typeface="+mj-lt"/>
              </a:rPr>
              <a:t>- Các con thấy bức tranh vẽ gì?</a:t>
            </a:r>
          </a:p>
          <a:p>
            <a:r>
              <a:rPr lang="vi-VN" sz="2800" dirty="0" smtClean="0">
                <a:latin typeface="+mj-lt"/>
              </a:rPr>
              <a:t>- Gà con có mấy phần? ( đầu, thân, đuôi). Những phần đó có dạng hình gì?</a:t>
            </a:r>
          </a:p>
          <a:p>
            <a:r>
              <a:rPr lang="vi-VN" sz="2800" dirty="0" smtClean="0">
                <a:latin typeface="+mj-lt"/>
              </a:rPr>
              <a:t>- Đầu gồm những bộ phận gì? ( Mỏ và mắt)...</a:t>
            </a:r>
          </a:p>
          <a:p>
            <a:r>
              <a:rPr lang="vi-VN" sz="2800" dirty="0" smtClean="0">
                <a:latin typeface="+mj-lt"/>
              </a:rPr>
              <a:t>- Con gà con này được tô bằng những màu gì? Cô đã tô màu cho con gà con như thế nào?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66800"/>
            <a:ext cx="7086600" cy="5538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800" y="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 MẪU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LÀM MẪU CHO TRẺ XEM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Hướng dẫn cách vẽ CON GÀ - Tô màu con Gà - How to draw a Chic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9600" y="609600"/>
            <a:ext cx="7848600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dirty="0" smtClean="0">
                <a:latin typeface="+mj-lt"/>
              </a:rPr>
              <a:t>* </a:t>
            </a:r>
            <a:r>
              <a:rPr lang="vi-VN" b="1" i="1" dirty="0" smtClean="0">
                <a:latin typeface="+mj-lt"/>
              </a:rPr>
              <a:t>Hướng dẫn cá nhân</a:t>
            </a:r>
            <a:endParaRPr lang="vi-VN" dirty="0" smtClean="0">
              <a:latin typeface="+mj-lt"/>
            </a:endParaRPr>
          </a:p>
          <a:p>
            <a:pPr>
              <a:buNone/>
            </a:pPr>
            <a:r>
              <a:rPr lang="vi-VN" dirty="0" smtClean="0">
                <a:latin typeface="+mj-lt"/>
              </a:rPr>
              <a:t>- Trước khi trẻ về bàn cô nhắc trẻ cách cầm bút và tư thế ngồi, gợi ý cho những trẻ chậm và gợi mở thêm cho những trẻ khá.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Cho trẻ cầm bút vẽ hình tròn trên không.</a:t>
            </a:r>
          </a:p>
          <a:p>
            <a:endParaRPr lang="en-US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685800"/>
            <a:ext cx="6248400" cy="129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HopeYou-V.A-364054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181600" y="4114800"/>
            <a:ext cx="533400" cy="533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1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8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N/x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3-4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533400"/>
            <a:ext cx="64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Tx/>
              <a:buChar char="-"/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àn Gà Con - Ca Nhạc Vui Nhộ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164</Words>
  <Application>Microsoft Office PowerPoint</Application>
  <PresentationFormat>On-screen Show (4:3)</PresentationFormat>
  <Paragraphs>31</Paragraphs>
  <Slides>9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PHÒNG GIÁO DỤC VÀ ĐÀO TẠO QUẬN LONG BIÊN TRƯỜNG MẦM NON GIA THƯỢNG</vt:lpstr>
      <vt:lpstr>1. Ổn định tổ chức: Cô và trẻ hát VĐ bài “Đàn gà trong sân” </vt:lpstr>
      <vt:lpstr>2. Phương pháp, hình thức tổ chức Hướng dẫn tập thể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luongtrangmngt@outlook.com</cp:lastModifiedBy>
  <cp:revision>55</cp:revision>
  <dcterms:created xsi:type="dcterms:W3CDTF">2019-12-20T02:30:53Z</dcterms:created>
  <dcterms:modified xsi:type="dcterms:W3CDTF">2022-06-08T07:44:13Z</dcterms:modified>
</cp:coreProperties>
</file>