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58" r:id="rId3"/>
    <p:sldId id="257" r:id="rId4"/>
    <p:sldId id="281" r:id="rId5"/>
    <p:sldId id="283" r:id="rId6"/>
    <p:sldId id="282" r:id="rId7"/>
    <p:sldId id="286" r:id="rId8"/>
    <p:sldId id="261" r:id="rId9"/>
    <p:sldId id="285" r:id="rId10"/>
    <p:sldId id="284" r:id="rId11"/>
    <p:sldId id="270" r:id="rId12"/>
    <p:sldId id="268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9933"/>
    <a:srgbClr val="2E7E38"/>
    <a:srgbClr val="FFE305"/>
    <a:srgbClr val="FFDE05"/>
    <a:srgbClr val="FEEF05"/>
    <a:srgbClr val="FFF473"/>
    <a:srgbClr val="81FFB4"/>
    <a:srgbClr val="FFEE03"/>
    <a:srgbClr val="6FA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15" autoAdjust="0"/>
  </p:normalViewPr>
  <p:slideViewPr>
    <p:cSldViewPr snapToGrid="0">
      <p:cViewPr varScale="1">
        <p:scale>
          <a:sx n="81" d="100"/>
          <a:sy n="81" d="100"/>
        </p:scale>
        <p:origin x="28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9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32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6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0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78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18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40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40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81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36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07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87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0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880414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597305" y="5361319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130" y="4692760"/>
            <a:ext cx="4892675" cy="1992409"/>
          </a:xfrm>
          <a:prstGeom prst="rect">
            <a:avLst/>
          </a:prstGeom>
        </p:spPr>
      </p:pic>
      <p:sp>
        <p:nvSpPr>
          <p:cNvPr id="17" name="文本框 4"/>
          <p:cNvSpPr txBox="1"/>
          <p:nvPr/>
        </p:nvSpPr>
        <p:spPr>
          <a:xfrm>
            <a:off x="2482215" y="501563"/>
            <a:ext cx="684847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80000"/>
              </a:lnSpc>
            </a:pPr>
            <a:r>
              <a:rPr lang="en-US" altLang="zh-CN" b="1" spc="18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b="1" spc="180" dirty="0">
              <a:solidFill>
                <a:srgbClr val="002060"/>
              </a:solidFill>
              <a:uFillTx/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533" y="1190535"/>
            <a:ext cx="1094509" cy="1047159"/>
          </a:xfrm>
          <a:prstGeom prst="rect">
            <a:avLst/>
          </a:prstGeom>
        </p:spPr>
      </p:pic>
      <p:sp>
        <p:nvSpPr>
          <p:cNvPr id="19" name="文本框 5"/>
          <p:cNvSpPr txBox="1"/>
          <p:nvPr/>
        </p:nvSpPr>
        <p:spPr>
          <a:xfrm>
            <a:off x="3274981" y="2626042"/>
            <a:ext cx="52629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</a:t>
            </a:r>
            <a:r>
              <a:rPr lang="en-US" altLang="zh-CN" sz="2000" b="1" spc="14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VẬN ĐỘNG</a:t>
            </a:r>
            <a:endParaRPr lang="en-US" altLang="zh-CN" sz="2000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VĐCB: </a:t>
            </a:r>
            <a:r>
              <a:rPr lang="vi-VN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Bướ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lên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xuống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bậc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cao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15cm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TCVĐ: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Các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chú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chim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sẻ</a:t>
            </a:r>
            <a:endParaRPr lang="en-US" altLang="zh-CN" sz="2000" b="1" spc="140" dirty="0" smtClean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sz="20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sz="20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0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sz="20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sz="20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sz="20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sz="2000" b="1" spc="140" dirty="0" smtClean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000" b="1" spc="140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ê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sz="20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endParaRPr lang="zh-CN" altLang="en-US" sz="2000" b="1" spc="140" dirty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2540465" y="6145593"/>
            <a:ext cx="684847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Năm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học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2021 - 2022</a:t>
            </a:r>
          </a:p>
        </p:txBody>
      </p:sp>
      <p:pic>
        <p:nvPicPr>
          <p:cNvPr id="21" name="图片 21" descr="g14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70870" y="5064760"/>
            <a:ext cx="1342217" cy="179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 rot="10800000">
            <a:off x="2816006" y="1757655"/>
            <a:ext cx="8286249" cy="2419872"/>
            <a:chOff x="2069" y="4838"/>
            <a:chExt cx="15417" cy="4666"/>
          </a:xfrm>
        </p:grpSpPr>
        <p:grpSp>
          <p:nvGrpSpPr>
            <p:cNvPr id="13" name="组合 12"/>
            <p:cNvGrpSpPr/>
            <p:nvPr/>
          </p:nvGrpSpPr>
          <p:grpSpPr>
            <a:xfrm rot="20557778">
              <a:off x="12820" y="4838"/>
              <a:ext cx="4666" cy="4666"/>
              <a:chOff x="2674233" y="1520893"/>
              <a:chExt cx="2078516" cy="2078516"/>
            </a:xfrm>
            <a:solidFill>
              <a:srgbClr val="F2A849"/>
            </a:solidFill>
          </p:grpSpPr>
          <p:sp>
            <p:nvSpPr>
              <p:cNvPr id="14" name="八角星 1"/>
              <p:cNvSpPr/>
              <p:nvPr/>
            </p:nvSpPr>
            <p:spPr>
              <a:xfrm>
                <a:off x="2674233" y="1520893"/>
                <a:ext cx="2078516" cy="2078516"/>
              </a:xfrm>
              <a:custGeom>
                <a:avLst/>
                <a:gdLst/>
                <a:ahLst/>
                <a:cxnLst/>
                <a:rect l="l" t="t" r="r" b="b"/>
                <a:pathLst>
                  <a:path w="2078516" h="2078516">
                    <a:moveTo>
                      <a:pt x="820426" y="1876814"/>
                    </a:moveTo>
                    <a:cubicBezTo>
                      <a:pt x="890140" y="1896078"/>
                      <a:pt x="963566" y="1905783"/>
                      <a:pt x="1039258" y="1905783"/>
                    </a:cubicBezTo>
                    <a:cubicBezTo>
                      <a:pt x="1114950" y="1905783"/>
                      <a:pt x="1188375" y="1896078"/>
                      <a:pt x="1258088" y="1876815"/>
                    </a:cubicBezTo>
                    <a:lnTo>
                      <a:pt x="1200197" y="2064805"/>
                    </a:lnTo>
                    <a:cubicBezTo>
                      <a:pt x="1147883" y="2074273"/>
                      <a:pt x="1094066" y="2078516"/>
                      <a:pt x="1039258" y="2078516"/>
                    </a:cubicBezTo>
                    <a:cubicBezTo>
                      <a:pt x="984450" y="2078516"/>
                      <a:pt x="930632" y="2074273"/>
                      <a:pt x="878317" y="2064805"/>
                    </a:cubicBezTo>
                    <a:close/>
                    <a:moveTo>
                      <a:pt x="1784786" y="1474013"/>
                    </a:moveTo>
                    <a:lnTo>
                      <a:pt x="1878287" y="1650728"/>
                    </a:lnTo>
                    <a:cubicBezTo>
                      <a:pt x="1815529" y="1738606"/>
                      <a:pt x="1738606" y="1815529"/>
                      <a:pt x="1650728" y="1878286"/>
                    </a:cubicBezTo>
                    <a:lnTo>
                      <a:pt x="1474014" y="1784785"/>
                    </a:lnTo>
                    <a:cubicBezTo>
                      <a:pt x="1604814" y="1712553"/>
                      <a:pt x="1712554" y="1604813"/>
                      <a:pt x="1784786" y="1474013"/>
                    </a:cubicBezTo>
                    <a:close/>
                    <a:moveTo>
                      <a:pt x="293730" y="1474012"/>
                    </a:moveTo>
                    <a:cubicBezTo>
                      <a:pt x="365962" y="1604812"/>
                      <a:pt x="473702" y="1712553"/>
                      <a:pt x="604502" y="1784785"/>
                    </a:cubicBezTo>
                    <a:lnTo>
                      <a:pt x="427788" y="1878286"/>
                    </a:lnTo>
                    <a:cubicBezTo>
                      <a:pt x="339909" y="1815528"/>
                      <a:pt x="262986" y="1738605"/>
                      <a:pt x="200229" y="1650726"/>
                    </a:cubicBezTo>
                    <a:close/>
                    <a:moveTo>
                      <a:pt x="1876814" y="820426"/>
                    </a:moveTo>
                    <a:lnTo>
                      <a:pt x="2064805" y="878317"/>
                    </a:lnTo>
                    <a:cubicBezTo>
                      <a:pt x="2074273" y="930632"/>
                      <a:pt x="2078516" y="984450"/>
                      <a:pt x="2078516" y="1039258"/>
                    </a:cubicBezTo>
                    <a:cubicBezTo>
                      <a:pt x="2078516" y="1094066"/>
                      <a:pt x="2074274" y="1147883"/>
                      <a:pt x="2064805" y="1200197"/>
                    </a:cubicBezTo>
                    <a:lnTo>
                      <a:pt x="1876815" y="1258088"/>
                    </a:lnTo>
                    <a:cubicBezTo>
                      <a:pt x="1896078" y="1188374"/>
                      <a:pt x="1905783" y="1114950"/>
                      <a:pt x="1905783" y="1039258"/>
                    </a:cubicBezTo>
                    <a:cubicBezTo>
                      <a:pt x="1905783" y="963566"/>
                      <a:pt x="1896078" y="890140"/>
                      <a:pt x="1876814" y="820426"/>
                    </a:cubicBezTo>
                    <a:close/>
                    <a:moveTo>
                      <a:pt x="201702" y="820426"/>
                    </a:moveTo>
                    <a:cubicBezTo>
                      <a:pt x="182438" y="890140"/>
                      <a:pt x="172733" y="963566"/>
                      <a:pt x="172733" y="1039258"/>
                    </a:cubicBezTo>
                    <a:cubicBezTo>
                      <a:pt x="172733" y="1114950"/>
                      <a:pt x="182438" y="1188375"/>
                      <a:pt x="201702" y="1258089"/>
                    </a:cubicBezTo>
                    <a:lnTo>
                      <a:pt x="13711" y="1200198"/>
                    </a:lnTo>
                    <a:cubicBezTo>
                      <a:pt x="4243" y="1147883"/>
                      <a:pt x="0" y="1094066"/>
                      <a:pt x="0" y="1039258"/>
                    </a:cubicBezTo>
                    <a:cubicBezTo>
                      <a:pt x="0" y="984449"/>
                      <a:pt x="4243" y="930632"/>
                      <a:pt x="13712" y="878317"/>
                    </a:cubicBezTo>
                    <a:close/>
                    <a:moveTo>
                      <a:pt x="1650726" y="200229"/>
                    </a:moveTo>
                    <a:cubicBezTo>
                      <a:pt x="1738605" y="262986"/>
                      <a:pt x="1815528" y="339909"/>
                      <a:pt x="1878286" y="427788"/>
                    </a:cubicBezTo>
                    <a:lnTo>
                      <a:pt x="1784785" y="604502"/>
                    </a:lnTo>
                    <a:cubicBezTo>
                      <a:pt x="1712553" y="473702"/>
                      <a:pt x="1604813" y="365962"/>
                      <a:pt x="1474012" y="293730"/>
                    </a:cubicBezTo>
                    <a:close/>
                    <a:moveTo>
                      <a:pt x="427790" y="200229"/>
                    </a:moveTo>
                    <a:lnTo>
                      <a:pt x="604504" y="293730"/>
                    </a:lnTo>
                    <a:cubicBezTo>
                      <a:pt x="473703" y="365962"/>
                      <a:pt x="365962" y="473703"/>
                      <a:pt x="293730" y="604503"/>
                    </a:cubicBezTo>
                    <a:lnTo>
                      <a:pt x="200229" y="427789"/>
                    </a:lnTo>
                    <a:cubicBezTo>
                      <a:pt x="262987" y="339910"/>
                      <a:pt x="339910" y="262987"/>
                      <a:pt x="427790" y="200229"/>
                    </a:cubicBezTo>
                    <a:close/>
                    <a:moveTo>
                      <a:pt x="1039258" y="0"/>
                    </a:moveTo>
                    <a:cubicBezTo>
                      <a:pt x="1094066" y="0"/>
                      <a:pt x="1147883" y="4243"/>
                      <a:pt x="1200198" y="13711"/>
                    </a:cubicBezTo>
                    <a:lnTo>
                      <a:pt x="1258089" y="201702"/>
                    </a:lnTo>
                    <a:cubicBezTo>
                      <a:pt x="1188375" y="182438"/>
                      <a:pt x="1114950" y="172733"/>
                      <a:pt x="1039258" y="172733"/>
                    </a:cubicBezTo>
                    <a:cubicBezTo>
                      <a:pt x="963566" y="172733"/>
                      <a:pt x="890140" y="182438"/>
                      <a:pt x="820426" y="201702"/>
                    </a:cubicBezTo>
                    <a:lnTo>
                      <a:pt x="878317" y="13711"/>
                    </a:lnTo>
                    <a:cubicBezTo>
                      <a:pt x="930632" y="4243"/>
                      <a:pt x="984450" y="0"/>
                      <a:pt x="1039258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同心圆 14"/>
              <p:cNvSpPr/>
              <p:nvPr/>
            </p:nvSpPr>
            <p:spPr>
              <a:xfrm>
                <a:off x="2830014" y="1671955"/>
                <a:ext cx="1769054" cy="1769054"/>
              </a:xfrm>
              <a:prstGeom prst="donut">
                <a:avLst>
                  <a:gd name="adj" fmla="val 5109"/>
                </a:avLst>
              </a:prstGeom>
              <a:solidFill>
                <a:srgbClr val="FFFF0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0" name="文本框 13"/>
            <p:cNvSpPr txBox="1"/>
            <p:nvPr/>
          </p:nvSpPr>
          <p:spPr>
            <a:xfrm>
              <a:off x="2069" y="6644"/>
              <a:ext cx="2792" cy="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0000"/>
                </a:lnSpc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6519" y="5244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accent4">
                    <a:lumMod val="75000"/>
                  </a:schemeClr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0771" y="6532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rgbClr val="00B050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pic>
        <p:nvPicPr>
          <p:cNvPr id="33" name="图片 32" descr="129e31cd37098471b19ff0d69124619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7408" y="2277111"/>
            <a:ext cx="2992120" cy="299212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342558" y="2414520"/>
            <a:ext cx="12586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*</a:t>
            </a:r>
            <a:r>
              <a:rPr lang="en-US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Hồi</a:t>
            </a:r>
            <a:r>
              <a:rPr lang="en-US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tĩnh</a:t>
            </a:r>
            <a:endParaRPr lang="en-US" sz="2200" i="1" dirty="0"/>
          </a:p>
        </p:txBody>
      </p:sp>
      <p:pic>
        <p:nvPicPr>
          <p:cNvPr id="2" name="Romance-Guitar_4d9mq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65134" y="29675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15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4965" y="240030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锐字工房洪荒之光中黑简1.0" panose="02010600030101010101" charset="-122"/>
                  <a:ea typeface="锐字工房洪荒之光中黑简1.0" panose="02010600030101010101" charset="-122"/>
                </a:rPr>
                <a:t>3</a:t>
              </a: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11640" y="162632"/>
            <a:ext cx="2880360" cy="1807210"/>
          </a:xfrm>
          <a:prstGeom prst="rect">
            <a:avLst/>
          </a:prstGeom>
        </p:spPr>
      </p:pic>
      <p:pic>
        <p:nvPicPr>
          <p:cNvPr id="41" name="图片 40" descr="fc07ff6bdd215d099b9990fbd12ad7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1960" y="3968750"/>
            <a:ext cx="1590040" cy="28892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18080" y="543017"/>
            <a:ext cx="8714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Kết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thúc</a:t>
            </a:r>
            <a:r>
              <a:rPr lang="vi-V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" name="图片 3" descr="f5105eb846fd0a2cb2ef86e408f54a4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602911" y="3611598"/>
            <a:ext cx="5534904" cy="3659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6418" y="3817835"/>
            <a:ext cx="10499332" cy="3173095"/>
            <a:chOff x="690" y="1272"/>
            <a:chExt cx="18453" cy="4997"/>
          </a:xfrm>
        </p:grpSpPr>
        <p:grpSp>
          <p:nvGrpSpPr>
            <p:cNvPr id="15" name="组合 14"/>
            <p:cNvGrpSpPr/>
            <p:nvPr/>
          </p:nvGrpSpPr>
          <p:grpSpPr>
            <a:xfrm>
              <a:off x="999" y="4835"/>
              <a:ext cx="5680" cy="1234"/>
              <a:chOff x="999" y="4835"/>
              <a:chExt cx="5680" cy="1234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999" y="4835"/>
                <a:ext cx="5680" cy="1234"/>
                <a:chOff x="844" y="4835"/>
                <a:chExt cx="5368" cy="1234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844" y="4843"/>
                  <a:ext cx="5368" cy="1226"/>
                </a:xfrm>
                <a:prstGeom prst="rect">
                  <a:avLst/>
                </a:prstGeom>
                <a:solidFill>
                  <a:srgbClr val="81FFB4"/>
                </a:solidFill>
                <a:ln>
                  <a:solidFill>
                    <a:srgbClr val="000000">
                      <a:alpha val="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solidFill>
                        <a:schemeClr val="accent6">
                          <a:lumMod val="75000"/>
                        </a:schemeClr>
                      </a:solidFill>
                      <a:latin typeface="字体管家棉花糖" panose="00020600040101010101" charset="-122"/>
                      <a:ea typeface="字体管家棉花糖" panose="00020600040101010101" charset="-122"/>
                    </a:rPr>
                    <a:t>      </a:t>
                  </a:r>
                  <a:r>
                    <a:rPr lang="en-US" altLang="zh-CN" sz="2000" dirty="0">
                      <a:solidFill>
                        <a:schemeClr val="tx1"/>
                      </a:solidFill>
                      <a:latin typeface="字体管家棉花糖" panose="00020600040101010101" charset="-122"/>
                      <a:ea typeface="字体管家棉花糖" panose="00020600040101010101" charset="-122"/>
                    </a:rPr>
                    <a:t> </a:t>
                  </a:r>
                  <a:endParaRPr lang="zh-CN" altLang="en-US" sz="2800" dirty="0">
                    <a:solidFill>
                      <a:schemeClr val="accent6">
                        <a:lumMod val="75000"/>
                      </a:schemeClr>
                    </a:solidFill>
                    <a:latin typeface="字体管家棉花糖" panose="00020600040101010101" charset="-122"/>
                    <a:ea typeface="字体管家棉花糖" panose="00020600040101010101" charset="-122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914" y="4835"/>
                  <a:ext cx="1358" cy="122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50" name=" 2050"/>
              <p:cNvSpPr/>
              <p:nvPr/>
            </p:nvSpPr>
            <p:spPr bwMode="auto">
              <a:xfrm>
                <a:off x="1328" y="4993"/>
                <a:ext cx="936" cy="957"/>
              </a:xfrm>
              <a:custGeom>
                <a:avLst/>
                <a:gdLst>
                  <a:gd name="T0" fmla="*/ 1054621 w 5074"/>
                  <a:gd name="T1" fmla="*/ 447065 h 4720"/>
                  <a:gd name="T2" fmla="*/ 1147355 w 5074"/>
                  <a:gd name="T3" fmla="*/ 366736 h 4720"/>
                  <a:gd name="T4" fmla="*/ 1187528 w 5074"/>
                  <a:gd name="T5" fmla="*/ 246993 h 4720"/>
                  <a:gd name="T6" fmla="*/ 1164626 w 5074"/>
                  <a:gd name="T7" fmla="*/ 133256 h 4720"/>
                  <a:gd name="T8" fmla="*/ 1083905 w 5074"/>
                  <a:gd name="T9" fmla="*/ 40540 h 4720"/>
                  <a:gd name="T10" fmla="*/ 964890 w 5074"/>
                  <a:gd name="T11" fmla="*/ 375 h 4720"/>
                  <a:gd name="T12" fmla="*/ 850755 w 5074"/>
                  <a:gd name="T13" fmla="*/ 23273 h 4720"/>
                  <a:gd name="T14" fmla="*/ 757269 w 5074"/>
                  <a:gd name="T15" fmla="*/ 103977 h 4720"/>
                  <a:gd name="T16" fmla="*/ 717472 w 5074"/>
                  <a:gd name="T17" fmla="*/ 222969 h 4720"/>
                  <a:gd name="T18" fmla="*/ 739999 w 5074"/>
                  <a:gd name="T19" fmla="*/ 337082 h 4720"/>
                  <a:gd name="T20" fmla="*/ 820719 w 5074"/>
                  <a:gd name="T21" fmla="*/ 430173 h 4720"/>
                  <a:gd name="T22" fmla="*/ 940486 w 5074"/>
                  <a:gd name="T23" fmla="*/ 470338 h 4720"/>
                  <a:gd name="T24" fmla="*/ 154307 w 5074"/>
                  <a:gd name="T25" fmla="*/ 400144 h 4720"/>
                  <a:gd name="T26" fmla="*/ 53688 w 5074"/>
                  <a:gd name="T27" fmla="*/ 471464 h 4720"/>
                  <a:gd name="T28" fmla="*/ 3004 w 5074"/>
                  <a:gd name="T29" fmla="*/ 585576 h 4720"/>
                  <a:gd name="T30" fmla="*/ 14267 w 5074"/>
                  <a:gd name="T31" fmla="*/ 701941 h 4720"/>
                  <a:gd name="T32" fmla="*/ 85601 w 5074"/>
                  <a:gd name="T33" fmla="*/ 802915 h 4720"/>
                  <a:gd name="T34" fmla="*/ 199360 w 5074"/>
                  <a:gd name="T35" fmla="*/ 853965 h 4720"/>
                  <a:gd name="T36" fmla="*/ 316499 w 5074"/>
                  <a:gd name="T37" fmla="*/ 842329 h 4720"/>
                  <a:gd name="T38" fmla="*/ 416742 w 5074"/>
                  <a:gd name="T39" fmla="*/ 771009 h 4720"/>
                  <a:gd name="T40" fmla="*/ 467803 w 5074"/>
                  <a:gd name="T41" fmla="*/ 656896 h 4720"/>
                  <a:gd name="T42" fmla="*/ 456164 w 5074"/>
                  <a:gd name="T43" fmla="*/ 540532 h 4720"/>
                  <a:gd name="T44" fmla="*/ 384830 w 5074"/>
                  <a:gd name="T45" fmla="*/ 439933 h 4720"/>
                  <a:gd name="T46" fmla="*/ 271070 w 5074"/>
                  <a:gd name="T47" fmla="*/ 388883 h 4720"/>
                  <a:gd name="T48" fmla="*/ 883418 w 5074"/>
                  <a:gd name="T49" fmla="*/ 688803 h 4720"/>
                  <a:gd name="T50" fmla="*/ 740750 w 5074"/>
                  <a:gd name="T51" fmla="*/ 727090 h 4720"/>
                  <a:gd name="T52" fmla="*/ 616854 w 5074"/>
                  <a:gd name="T53" fmla="*/ 799912 h 4720"/>
                  <a:gd name="T54" fmla="*/ 516610 w 5074"/>
                  <a:gd name="T55" fmla="*/ 902763 h 4720"/>
                  <a:gd name="T56" fmla="*/ 446402 w 5074"/>
                  <a:gd name="T57" fmla="*/ 1028887 h 4720"/>
                  <a:gd name="T58" fmla="*/ 411486 w 5074"/>
                  <a:gd name="T59" fmla="*/ 1172278 h 4720"/>
                  <a:gd name="T60" fmla="*/ 414865 w 5074"/>
                  <a:gd name="T61" fmla="*/ 1310790 h 4720"/>
                  <a:gd name="T62" fmla="*/ 456539 w 5074"/>
                  <a:gd name="T63" fmla="*/ 1451553 h 4720"/>
                  <a:gd name="T64" fmla="*/ 532754 w 5074"/>
                  <a:gd name="T65" fmla="*/ 1573923 h 4720"/>
                  <a:gd name="T66" fmla="*/ 637503 w 5074"/>
                  <a:gd name="T67" fmla="*/ 1671519 h 4720"/>
                  <a:gd name="T68" fmla="*/ 765529 w 5074"/>
                  <a:gd name="T69" fmla="*/ 1738711 h 4720"/>
                  <a:gd name="T70" fmla="*/ 910450 w 5074"/>
                  <a:gd name="T71" fmla="*/ 1769866 h 4720"/>
                  <a:gd name="T72" fmla="*/ 1048614 w 5074"/>
                  <a:gd name="T73" fmla="*/ 1763110 h 4720"/>
                  <a:gd name="T74" fmla="*/ 1187903 w 5074"/>
                  <a:gd name="T75" fmla="*/ 1718065 h 4720"/>
                  <a:gd name="T76" fmla="*/ 1308045 w 5074"/>
                  <a:gd name="T77" fmla="*/ 1638862 h 4720"/>
                  <a:gd name="T78" fmla="*/ 1403408 w 5074"/>
                  <a:gd name="T79" fmla="*/ 1532257 h 4720"/>
                  <a:gd name="T80" fmla="*/ 1467608 w 5074"/>
                  <a:gd name="T81" fmla="*/ 1402380 h 4720"/>
                  <a:gd name="T82" fmla="*/ 1495391 w 5074"/>
                  <a:gd name="T83" fmla="*/ 1255986 h 4720"/>
                  <a:gd name="T84" fmla="*/ 1485254 w 5074"/>
                  <a:gd name="T85" fmla="*/ 1118600 h 4720"/>
                  <a:gd name="T86" fmla="*/ 1436447 w 5074"/>
                  <a:gd name="T87" fmla="*/ 980465 h 4720"/>
                  <a:gd name="T88" fmla="*/ 1354975 w 5074"/>
                  <a:gd name="T89" fmla="*/ 862599 h 4720"/>
                  <a:gd name="T90" fmla="*/ 1245346 w 5074"/>
                  <a:gd name="T91" fmla="*/ 770258 h 4720"/>
                  <a:gd name="T92" fmla="*/ 1114316 w 5074"/>
                  <a:gd name="T93" fmla="*/ 709073 h 4720"/>
                  <a:gd name="T94" fmla="*/ 966767 w 5074"/>
                  <a:gd name="T95" fmla="*/ 684674 h 4720"/>
                  <a:gd name="T96" fmla="*/ 1588877 w 5074"/>
                  <a:gd name="T97" fmla="*/ 400144 h 4720"/>
                  <a:gd name="T98" fmla="*/ 1487882 w 5074"/>
                  <a:gd name="T99" fmla="*/ 471464 h 4720"/>
                  <a:gd name="T100" fmla="*/ 1437573 w 5074"/>
                  <a:gd name="T101" fmla="*/ 585576 h 4720"/>
                  <a:gd name="T102" fmla="*/ 1448836 w 5074"/>
                  <a:gd name="T103" fmla="*/ 701941 h 4720"/>
                  <a:gd name="T104" fmla="*/ 1520170 w 5074"/>
                  <a:gd name="T105" fmla="*/ 802915 h 4720"/>
                  <a:gd name="T106" fmla="*/ 1633930 w 5074"/>
                  <a:gd name="T107" fmla="*/ 853965 h 4720"/>
                  <a:gd name="T108" fmla="*/ 1750317 w 5074"/>
                  <a:gd name="T109" fmla="*/ 842329 h 4720"/>
                  <a:gd name="T110" fmla="*/ 1850936 w 5074"/>
                  <a:gd name="T111" fmla="*/ 771009 h 4720"/>
                  <a:gd name="T112" fmla="*/ 1902372 w 5074"/>
                  <a:gd name="T113" fmla="*/ 656896 h 4720"/>
                  <a:gd name="T114" fmla="*/ 1890733 w 5074"/>
                  <a:gd name="T115" fmla="*/ 540532 h 4720"/>
                  <a:gd name="T116" fmla="*/ 1819399 w 5074"/>
                  <a:gd name="T117" fmla="*/ 439933 h 4720"/>
                  <a:gd name="T118" fmla="*/ 1705264 w 5074"/>
                  <a:gd name="T119" fmla="*/ 388883 h 47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74" h="4720">
                    <a:moveTo>
                      <a:pt x="2537" y="1253"/>
                    </a:moveTo>
                    <a:lnTo>
                      <a:pt x="2537" y="1253"/>
                    </a:lnTo>
                    <a:lnTo>
                      <a:pt x="2570" y="1253"/>
                    </a:lnTo>
                    <a:lnTo>
                      <a:pt x="2600" y="1250"/>
                    </a:lnTo>
                    <a:lnTo>
                      <a:pt x="2632" y="1245"/>
                    </a:lnTo>
                    <a:lnTo>
                      <a:pt x="2663" y="1240"/>
                    </a:lnTo>
                    <a:lnTo>
                      <a:pt x="2693" y="1233"/>
                    </a:lnTo>
                    <a:lnTo>
                      <a:pt x="2723" y="1224"/>
                    </a:lnTo>
                    <a:lnTo>
                      <a:pt x="2752" y="1215"/>
                    </a:lnTo>
                    <a:lnTo>
                      <a:pt x="2780" y="1203"/>
                    </a:lnTo>
                    <a:lnTo>
                      <a:pt x="2809" y="1191"/>
                    </a:lnTo>
                    <a:lnTo>
                      <a:pt x="2836" y="1178"/>
                    </a:lnTo>
                    <a:lnTo>
                      <a:pt x="2861" y="1162"/>
                    </a:lnTo>
                    <a:lnTo>
                      <a:pt x="2887" y="1146"/>
                    </a:lnTo>
                    <a:lnTo>
                      <a:pt x="2912" y="1129"/>
                    </a:lnTo>
                    <a:lnTo>
                      <a:pt x="2935" y="1110"/>
                    </a:lnTo>
                    <a:lnTo>
                      <a:pt x="2958" y="1089"/>
                    </a:lnTo>
                    <a:lnTo>
                      <a:pt x="2980" y="1070"/>
                    </a:lnTo>
                    <a:lnTo>
                      <a:pt x="3001" y="1048"/>
                    </a:lnTo>
                    <a:lnTo>
                      <a:pt x="3021" y="1025"/>
                    </a:lnTo>
                    <a:lnTo>
                      <a:pt x="3039" y="1001"/>
                    </a:lnTo>
                    <a:lnTo>
                      <a:pt x="3056" y="977"/>
                    </a:lnTo>
                    <a:lnTo>
                      <a:pt x="3072" y="951"/>
                    </a:lnTo>
                    <a:lnTo>
                      <a:pt x="3088" y="925"/>
                    </a:lnTo>
                    <a:lnTo>
                      <a:pt x="3102" y="898"/>
                    </a:lnTo>
                    <a:lnTo>
                      <a:pt x="3114" y="870"/>
                    </a:lnTo>
                    <a:lnTo>
                      <a:pt x="3125" y="842"/>
                    </a:lnTo>
                    <a:lnTo>
                      <a:pt x="3135" y="812"/>
                    </a:lnTo>
                    <a:lnTo>
                      <a:pt x="3143" y="783"/>
                    </a:lnTo>
                    <a:lnTo>
                      <a:pt x="3151" y="752"/>
                    </a:lnTo>
                    <a:lnTo>
                      <a:pt x="3156" y="722"/>
                    </a:lnTo>
                    <a:lnTo>
                      <a:pt x="3160" y="690"/>
                    </a:lnTo>
                    <a:lnTo>
                      <a:pt x="3163" y="658"/>
                    </a:lnTo>
                    <a:lnTo>
                      <a:pt x="3163" y="626"/>
                    </a:lnTo>
                    <a:lnTo>
                      <a:pt x="3163" y="594"/>
                    </a:lnTo>
                    <a:lnTo>
                      <a:pt x="3160" y="562"/>
                    </a:lnTo>
                    <a:lnTo>
                      <a:pt x="3156" y="531"/>
                    </a:lnTo>
                    <a:lnTo>
                      <a:pt x="3151" y="500"/>
                    </a:lnTo>
                    <a:lnTo>
                      <a:pt x="3143" y="469"/>
                    </a:lnTo>
                    <a:lnTo>
                      <a:pt x="3135" y="440"/>
                    </a:lnTo>
                    <a:lnTo>
                      <a:pt x="3125" y="412"/>
                    </a:lnTo>
                    <a:lnTo>
                      <a:pt x="3114" y="382"/>
                    </a:lnTo>
                    <a:lnTo>
                      <a:pt x="3102" y="355"/>
                    </a:lnTo>
                    <a:lnTo>
                      <a:pt x="3088" y="328"/>
                    </a:lnTo>
                    <a:lnTo>
                      <a:pt x="3072" y="301"/>
                    </a:lnTo>
                    <a:lnTo>
                      <a:pt x="3056" y="277"/>
                    </a:lnTo>
                    <a:lnTo>
                      <a:pt x="3039" y="252"/>
                    </a:lnTo>
                    <a:lnTo>
                      <a:pt x="3021" y="228"/>
                    </a:lnTo>
                    <a:lnTo>
                      <a:pt x="3001" y="206"/>
                    </a:lnTo>
                    <a:lnTo>
                      <a:pt x="2980" y="184"/>
                    </a:lnTo>
                    <a:lnTo>
                      <a:pt x="2958" y="163"/>
                    </a:lnTo>
                    <a:lnTo>
                      <a:pt x="2935" y="143"/>
                    </a:lnTo>
                    <a:lnTo>
                      <a:pt x="2912" y="125"/>
                    </a:lnTo>
                    <a:lnTo>
                      <a:pt x="2887" y="108"/>
                    </a:lnTo>
                    <a:lnTo>
                      <a:pt x="2861" y="90"/>
                    </a:lnTo>
                    <a:lnTo>
                      <a:pt x="2836" y="76"/>
                    </a:lnTo>
                    <a:lnTo>
                      <a:pt x="2809" y="62"/>
                    </a:lnTo>
                    <a:lnTo>
                      <a:pt x="2780" y="50"/>
                    </a:lnTo>
                    <a:lnTo>
                      <a:pt x="2752" y="38"/>
                    </a:lnTo>
                    <a:lnTo>
                      <a:pt x="2723" y="28"/>
                    </a:lnTo>
                    <a:lnTo>
                      <a:pt x="2693" y="21"/>
                    </a:lnTo>
                    <a:lnTo>
                      <a:pt x="2663" y="13"/>
                    </a:lnTo>
                    <a:lnTo>
                      <a:pt x="2632" y="7"/>
                    </a:lnTo>
                    <a:lnTo>
                      <a:pt x="2600" y="3"/>
                    </a:lnTo>
                    <a:lnTo>
                      <a:pt x="2570" y="1"/>
                    </a:lnTo>
                    <a:lnTo>
                      <a:pt x="2537" y="0"/>
                    </a:lnTo>
                    <a:lnTo>
                      <a:pt x="2505" y="1"/>
                    </a:lnTo>
                    <a:lnTo>
                      <a:pt x="2473" y="3"/>
                    </a:lnTo>
                    <a:lnTo>
                      <a:pt x="2441" y="7"/>
                    </a:lnTo>
                    <a:lnTo>
                      <a:pt x="2410" y="13"/>
                    </a:lnTo>
                    <a:lnTo>
                      <a:pt x="2380" y="21"/>
                    </a:lnTo>
                    <a:lnTo>
                      <a:pt x="2350" y="28"/>
                    </a:lnTo>
                    <a:lnTo>
                      <a:pt x="2321" y="38"/>
                    </a:lnTo>
                    <a:lnTo>
                      <a:pt x="2293" y="50"/>
                    </a:lnTo>
                    <a:lnTo>
                      <a:pt x="2266" y="62"/>
                    </a:lnTo>
                    <a:lnTo>
                      <a:pt x="2237" y="76"/>
                    </a:lnTo>
                    <a:lnTo>
                      <a:pt x="2212" y="90"/>
                    </a:lnTo>
                    <a:lnTo>
                      <a:pt x="2186" y="108"/>
                    </a:lnTo>
                    <a:lnTo>
                      <a:pt x="2161" y="125"/>
                    </a:lnTo>
                    <a:lnTo>
                      <a:pt x="2138" y="143"/>
                    </a:lnTo>
                    <a:lnTo>
                      <a:pt x="2115" y="163"/>
                    </a:lnTo>
                    <a:lnTo>
                      <a:pt x="2094" y="184"/>
                    </a:lnTo>
                    <a:lnTo>
                      <a:pt x="2073" y="206"/>
                    </a:lnTo>
                    <a:lnTo>
                      <a:pt x="2054" y="228"/>
                    </a:lnTo>
                    <a:lnTo>
                      <a:pt x="2035" y="252"/>
                    </a:lnTo>
                    <a:lnTo>
                      <a:pt x="2017" y="277"/>
                    </a:lnTo>
                    <a:lnTo>
                      <a:pt x="2001" y="301"/>
                    </a:lnTo>
                    <a:lnTo>
                      <a:pt x="1986" y="328"/>
                    </a:lnTo>
                    <a:lnTo>
                      <a:pt x="1971" y="355"/>
                    </a:lnTo>
                    <a:lnTo>
                      <a:pt x="1959" y="382"/>
                    </a:lnTo>
                    <a:lnTo>
                      <a:pt x="1948" y="412"/>
                    </a:lnTo>
                    <a:lnTo>
                      <a:pt x="1938" y="440"/>
                    </a:lnTo>
                    <a:lnTo>
                      <a:pt x="1930" y="469"/>
                    </a:lnTo>
                    <a:lnTo>
                      <a:pt x="1922" y="500"/>
                    </a:lnTo>
                    <a:lnTo>
                      <a:pt x="1918" y="531"/>
                    </a:lnTo>
                    <a:lnTo>
                      <a:pt x="1914" y="562"/>
                    </a:lnTo>
                    <a:lnTo>
                      <a:pt x="1911" y="594"/>
                    </a:lnTo>
                    <a:lnTo>
                      <a:pt x="1910" y="626"/>
                    </a:lnTo>
                    <a:lnTo>
                      <a:pt x="1911" y="658"/>
                    </a:lnTo>
                    <a:lnTo>
                      <a:pt x="1914" y="690"/>
                    </a:lnTo>
                    <a:lnTo>
                      <a:pt x="1918" y="722"/>
                    </a:lnTo>
                    <a:lnTo>
                      <a:pt x="1922" y="752"/>
                    </a:lnTo>
                    <a:lnTo>
                      <a:pt x="1930" y="783"/>
                    </a:lnTo>
                    <a:lnTo>
                      <a:pt x="1938" y="812"/>
                    </a:lnTo>
                    <a:lnTo>
                      <a:pt x="1948" y="842"/>
                    </a:lnTo>
                    <a:lnTo>
                      <a:pt x="1959" y="870"/>
                    </a:lnTo>
                    <a:lnTo>
                      <a:pt x="1971" y="898"/>
                    </a:lnTo>
                    <a:lnTo>
                      <a:pt x="1986" y="925"/>
                    </a:lnTo>
                    <a:lnTo>
                      <a:pt x="2001" y="951"/>
                    </a:lnTo>
                    <a:lnTo>
                      <a:pt x="2017" y="977"/>
                    </a:lnTo>
                    <a:lnTo>
                      <a:pt x="2035" y="1001"/>
                    </a:lnTo>
                    <a:lnTo>
                      <a:pt x="2054" y="1025"/>
                    </a:lnTo>
                    <a:lnTo>
                      <a:pt x="2073" y="1048"/>
                    </a:lnTo>
                    <a:lnTo>
                      <a:pt x="2094" y="1070"/>
                    </a:lnTo>
                    <a:lnTo>
                      <a:pt x="2115" y="1089"/>
                    </a:lnTo>
                    <a:lnTo>
                      <a:pt x="2138" y="1110"/>
                    </a:lnTo>
                    <a:lnTo>
                      <a:pt x="2161" y="1129"/>
                    </a:lnTo>
                    <a:lnTo>
                      <a:pt x="2186" y="1146"/>
                    </a:lnTo>
                    <a:lnTo>
                      <a:pt x="2212" y="1162"/>
                    </a:lnTo>
                    <a:lnTo>
                      <a:pt x="2237" y="1178"/>
                    </a:lnTo>
                    <a:lnTo>
                      <a:pt x="2266" y="1191"/>
                    </a:lnTo>
                    <a:lnTo>
                      <a:pt x="2293" y="1203"/>
                    </a:lnTo>
                    <a:lnTo>
                      <a:pt x="2321" y="1215"/>
                    </a:lnTo>
                    <a:lnTo>
                      <a:pt x="2350" y="1224"/>
                    </a:lnTo>
                    <a:lnTo>
                      <a:pt x="2380" y="1233"/>
                    </a:lnTo>
                    <a:lnTo>
                      <a:pt x="2410" y="1240"/>
                    </a:lnTo>
                    <a:lnTo>
                      <a:pt x="2441" y="1245"/>
                    </a:lnTo>
                    <a:lnTo>
                      <a:pt x="2473" y="1250"/>
                    </a:lnTo>
                    <a:lnTo>
                      <a:pt x="2505" y="1253"/>
                    </a:lnTo>
                    <a:lnTo>
                      <a:pt x="2537" y="1253"/>
                    </a:lnTo>
                    <a:close/>
                    <a:moveTo>
                      <a:pt x="627" y="1028"/>
                    </a:moveTo>
                    <a:lnTo>
                      <a:pt x="627" y="1028"/>
                    </a:lnTo>
                    <a:lnTo>
                      <a:pt x="595" y="1029"/>
                    </a:lnTo>
                    <a:lnTo>
                      <a:pt x="563" y="1032"/>
                    </a:lnTo>
                    <a:lnTo>
                      <a:pt x="531" y="1036"/>
                    </a:lnTo>
                    <a:lnTo>
                      <a:pt x="501" y="1042"/>
                    </a:lnTo>
                    <a:lnTo>
                      <a:pt x="470" y="1048"/>
                    </a:lnTo>
                    <a:lnTo>
                      <a:pt x="440" y="1056"/>
                    </a:lnTo>
                    <a:lnTo>
                      <a:pt x="411" y="1066"/>
                    </a:lnTo>
                    <a:lnTo>
                      <a:pt x="383" y="1078"/>
                    </a:lnTo>
                    <a:lnTo>
                      <a:pt x="355" y="1091"/>
                    </a:lnTo>
                    <a:lnTo>
                      <a:pt x="328" y="1104"/>
                    </a:lnTo>
                    <a:lnTo>
                      <a:pt x="302" y="1119"/>
                    </a:lnTo>
                    <a:lnTo>
                      <a:pt x="276" y="1136"/>
                    </a:lnTo>
                    <a:lnTo>
                      <a:pt x="252" y="1153"/>
                    </a:lnTo>
                    <a:lnTo>
                      <a:pt x="228" y="1172"/>
                    </a:lnTo>
                    <a:lnTo>
                      <a:pt x="205" y="1191"/>
                    </a:lnTo>
                    <a:lnTo>
                      <a:pt x="183" y="1212"/>
                    </a:lnTo>
                    <a:lnTo>
                      <a:pt x="162" y="1234"/>
                    </a:lnTo>
                    <a:lnTo>
                      <a:pt x="143" y="1256"/>
                    </a:lnTo>
                    <a:lnTo>
                      <a:pt x="124" y="1281"/>
                    </a:lnTo>
                    <a:lnTo>
                      <a:pt x="107" y="1305"/>
                    </a:lnTo>
                    <a:lnTo>
                      <a:pt x="91" y="1330"/>
                    </a:lnTo>
                    <a:lnTo>
                      <a:pt x="75" y="1357"/>
                    </a:lnTo>
                    <a:lnTo>
                      <a:pt x="62" y="1384"/>
                    </a:lnTo>
                    <a:lnTo>
                      <a:pt x="49" y="1411"/>
                    </a:lnTo>
                    <a:lnTo>
                      <a:pt x="38" y="1440"/>
                    </a:lnTo>
                    <a:lnTo>
                      <a:pt x="29" y="1468"/>
                    </a:lnTo>
                    <a:lnTo>
                      <a:pt x="20" y="1499"/>
                    </a:lnTo>
                    <a:lnTo>
                      <a:pt x="13" y="1528"/>
                    </a:lnTo>
                    <a:lnTo>
                      <a:pt x="8" y="1560"/>
                    </a:lnTo>
                    <a:lnTo>
                      <a:pt x="3" y="1591"/>
                    </a:lnTo>
                    <a:lnTo>
                      <a:pt x="0" y="1623"/>
                    </a:lnTo>
                    <a:lnTo>
                      <a:pt x="0" y="1655"/>
                    </a:lnTo>
                    <a:lnTo>
                      <a:pt x="0" y="1688"/>
                    </a:lnTo>
                    <a:lnTo>
                      <a:pt x="3" y="1720"/>
                    </a:lnTo>
                    <a:lnTo>
                      <a:pt x="8" y="1750"/>
                    </a:lnTo>
                    <a:lnTo>
                      <a:pt x="13" y="1782"/>
                    </a:lnTo>
                    <a:lnTo>
                      <a:pt x="20" y="1811"/>
                    </a:lnTo>
                    <a:lnTo>
                      <a:pt x="29" y="1842"/>
                    </a:lnTo>
                    <a:lnTo>
                      <a:pt x="38" y="1870"/>
                    </a:lnTo>
                    <a:lnTo>
                      <a:pt x="49" y="1900"/>
                    </a:lnTo>
                    <a:lnTo>
                      <a:pt x="62" y="1927"/>
                    </a:lnTo>
                    <a:lnTo>
                      <a:pt x="75" y="1954"/>
                    </a:lnTo>
                    <a:lnTo>
                      <a:pt x="91" y="1981"/>
                    </a:lnTo>
                    <a:lnTo>
                      <a:pt x="107" y="2005"/>
                    </a:lnTo>
                    <a:lnTo>
                      <a:pt x="124" y="2030"/>
                    </a:lnTo>
                    <a:lnTo>
                      <a:pt x="143" y="2054"/>
                    </a:lnTo>
                    <a:lnTo>
                      <a:pt x="162" y="2076"/>
                    </a:lnTo>
                    <a:lnTo>
                      <a:pt x="183" y="2098"/>
                    </a:lnTo>
                    <a:lnTo>
                      <a:pt x="205" y="2119"/>
                    </a:lnTo>
                    <a:lnTo>
                      <a:pt x="228" y="2139"/>
                    </a:lnTo>
                    <a:lnTo>
                      <a:pt x="252" y="2157"/>
                    </a:lnTo>
                    <a:lnTo>
                      <a:pt x="276" y="2174"/>
                    </a:lnTo>
                    <a:lnTo>
                      <a:pt x="302" y="2191"/>
                    </a:lnTo>
                    <a:lnTo>
                      <a:pt x="328" y="2206"/>
                    </a:lnTo>
                    <a:lnTo>
                      <a:pt x="355" y="2220"/>
                    </a:lnTo>
                    <a:lnTo>
                      <a:pt x="383" y="2233"/>
                    </a:lnTo>
                    <a:lnTo>
                      <a:pt x="411" y="2244"/>
                    </a:lnTo>
                    <a:lnTo>
                      <a:pt x="440" y="2254"/>
                    </a:lnTo>
                    <a:lnTo>
                      <a:pt x="470" y="2263"/>
                    </a:lnTo>
                    <a:lnTo>
                      <a:pt x="501" y="2269"/>
                    </a:lnTo>
                    <a:lnTo>
                      <a:pt x="531" y="2275"/>
                    </a:lnTo>
                    <a:lnTo>
                      <a:pt x="563" y="2279"/>
                    </a:lnTo>
                    <a:lnTo>
                      <a:pt x="595" y="2281"/>
                    </a:lnTo>
                    <a:lnTo>
                      <a:pt x="627" y="2282"/>
                    </a:lnTo>
                    <a:lnTo>
                      <a:pt x="659" y="2281"/>
                    </a:lnTo>
                    <a:lnTo>
                      <a:pt x="691" y="2279"/>
                    </a:lnTo>
                    <a:lnTo>
                      <a:pt x="722" y="2275"/>
                    </a:lnTo>
                    <a:lnTo>
                      <a:pt x="753" y="2269"/>
                    </a:lnTo>
                    <a:lnTo>
                      <a:pt x="784" y="2263"/>
                    </a:lnTo>
                    <a:lnTo>
                      <a:pt x="813" y="2254"/>
                    </a:lnTo>
                    <a:lnTo>
                      <a:pt x="843" y="2244"/>
                    </a:lnTo>
                    <a:lnTo>
                      <a:pt x="871" y="2233"/>
                    </a:lnTo>
                    <a:lnTo>
                      <a:pt x="898" y="2220"/>
                    </a:lnTo>
                    <a:lnTo>
                      <a:pt x="925" y="2206"/>
                    </a:lnTo>
                    <a:lnTo>
                      <a:pt x="952" y="2191"/>
                    </a:lnTo>
                    <a:lnTo>
                      <a:pt x="977" y="2174"/>
                    </a:lnTo>
                    <a:lnTo>
                      <a:pt x="1002" y="2157"/>
                    </a:lnTo>
                    <a:lnTo>
                      <a:pt x="1025" y="2139"/>
                    </a:lnTo>
                    <a:lnTo>
                      <a:pt x="1047" y="2119"/>
                    </a:lnTo>
                    <a:lnTo>
                      <a:pt x="1069" y="2098"/>
                    </a:lnTo>
                    <a:lnTo>
                      <a:pt x="1090" y="2076"/>
                    </a:lnTo>
                    <a:lnTo>
                      <a:pt x="1110" y="2054"/>
                    </a:lnTo>
                    <a:lnTo>
                      <a:pt x="1128" y="2030"/>
                    </a:lnTo>
                    <a:lnTo>
                      <a:pt x="1147" y="2005"/>
                    </a:lnTo>
                    <a:lnTo>
                      <a:pt x="1162" y="1981"/>
                    </a:lnTo>
                    <a:lnTo>
                      <a:pt x="1177" y="1954"/>
                    </a:lnTo>
                    <a:lnTo>
                      <a:pt x="1191" y="1927"/>
                    </a:lnTo>
                    <a:lnTo>
                      <a:pt x="1204" y="1900"/>
                    </a:lnTo>
                    <a:lnTo>
                      <a:pt x="1215" y="1870"/>
                    </a:lnTo>
                    <a:lnTo>
                      <a:pt x="1225" y="1842"/>
                    </a:lnTo>
                    <a:lnTo>
                      <a:pt x="1234" y="1811"/>
                    </a:lnTo>
                    <a:lnTo>
                      <a:pt x="1240" y="1782"/>
                    </a:lnTo>
                    <a:lnTo>
                      <a:pt x="1246" y="1750"/>
                    </a:lnTo>
                    <a:lnTo>
                      <a:pt x="1249" y="1720"/>
                    </a:lnTo>
                    <a:lnTo>
                      <a:pt x="1252" y="1688"/>
                    </a:lnTo>
                    <a:lnTo>
                      <a:pt x="1253" y="1655"/>
                    </a:lnTo>
                    <a:lnTo>
                      <a:pt x="1252" y="1623"/>
                    </a:lnTo>
                    <a:lnTo>
                      <a:pt x="1249" y="1591"/>
                    </a:lnTo>
                    <a:lnTo>
                      <a:pt x="1246" y="1560"/>
                    </a:lnTo>
                    <a:lnTo>
                      <a:pt x="1240" y="1528"/>
                    </a:lnTo>
                    <a:lnTo>
                      <a:pt x="1234" y="1499"/>
                    </a:lnTo>
                    <a:lnTo>
                      <a:pt x="1225" y="1468"/>
                    </a:lnTo>
                    <a:lnTo>
                      <a:pt x="1215" y="1440"/>
                    </a:lnTo>
                    <a:lnTo>
                      <a:pt x="1204" y="1411"/>
                    </a:lnTo>
                    <a:lnTo>
                      <a:pt x="1191" y="1384"/>
                    </a:lnTo>
                    <a:lnTo>
                      <a:pt x="1177" y="1357"/>
                    </a:lnTo>
                    <a:lnTo>
                      <a:pt x="1162" y="1330"/>
                    </a:lnTo>
                    <a:lnTo>
                      <a:pt x="1147" y="1305"/>
                    </a:lnTo>
                    <a:lnTo>
                      <a:pt x="1128" y="1281"/>
                    </a:lnTo>
                    <a:lnTo>
                      <a:pt x="1110" y="1256"/>
                    </a:lnTo>
                    <a:lnTo>
                      <a:pt x="1090" y="1234"/>
                    </a:lnTo>
                    <a:lnTo>
                      <a:pt x="1069" y="1212"/>
                    </a:lnTo>
                    <a:lnTo>
                      <a:pt x="1047" y="1191"/>
                    </a:lnTo>
                    <a:lnTo>
                      <a:pt x="1025" y="1172"/>
                    </a:lnTo>
                    <a:lnTo>
                      <a:pt x="1002" y="1153"/>
                    </a:lnTo>
                    <a:lnTo>
                      <a:pt x="977" y="1136"/>
                    </a:lnTo>
                    <a:lnTo>
                      <a:pt x="952" y="1119"/>
                    </a:lnTo>
                    <a:lnTo>
                      <a:pt x="925" y="1104"/>
                    </a:lnTo>
                    <a:lnTo>
                      <a:pt x="898" y="1091"/>
                    </a:lnTo>
                    <a:lnTo>
                      <a:pt x="871" y="1078"/>
                    </a:lnTo>
                    <a:lnTo>
                      <a:pt x="843" y="1066"/>
                    </a:lnTo>
                    <a:lnTo>
                      <a:pt x="813" y="1056"/>
                    </a:lnTo>
                    <a:lnTo>
                      <a:pt x="784" y="1048"/>
                    </a:lnTo>
                    <a:lnTo>
                      <a:pt x="753" y="1042"/>
                    </a:lnTo>
                    <a:lnTo>
                      <a:pt x="722" y="1036"/>
                    </a:lnTo>
                    <a:lnTo>
                      <a:pt x="691" y="1032"/>
                    </a:lnTo>
                    <a:lnTo>
                      <a:pt x="659" y="1029"/>
                    </a:lnTo>
                    <a:lnTo>
                      <a:pt x="627" y="1028"/>
                    </a:lnTo>
                    <a:close/>
                    <a:moveTo>
                      <a:pt x="2537" y="1824"/>
                    </a:moveTo>
                    <a:lnTo>
                      <a:pt x="2537" y="1824"/>
                    </a:lnTo>
                    <a:lnTo>
                      <a:pt x="2500" y="1824"/>
                    </a:lnTo>
                    <a:lnTo>
                      <a:pt x="2462" y="1825"/>
                    </a:lnTo>
                    <a:lnTo>
                      <a:pt x="2425" y="1827"/>
                    </a:lnTo>
                    <a:lnTo>
                      <a:pt x="2388" y="1831"/>
                    </a:lnTo>
                    <a:lnTo>
                      <a:pt x="2353" y="1835"/>
                    </a:lnTo>
                    <a:lnTo>
                      <a:pt x="2316" y="1840"/>
                    </a:lnTo>
                    <a:lnTo>
                      <a:pt x="2280" y="1846"/>
                    </a:lnTo>
                    <a:lnTo>
                      <a:pt x="2245" y="1853"/>
                    </a:lnTo>
                    <a:lnTo>
                      <a:pt x="2209" y="1861"/>
                    </a:lnTo>
                    <a:lnTo>
                      <a:pt x="2175" y="1869"/>
                    </a:lnTo>
                    <a:lnTo>
                      <a:pt x="2141" y="1878"/>
                    </a:lnTo>
                    <a:lnTo>
                      <a:pt x="2106" y="1889"/>
                    </a:lnTo>
                    <a:lnTo>
                      <a:pt x="2072" y="1900"/>
                    </a:lnTo>
                    <a:lnTo>
                      <a:pt x="2039" y="1911"/>
                    </a:lnTo>
                    <a:lnTo>
                      <a:pt x="2006" y="1923"/>
                    </a:lnTo>
                    <a:lnTo>
                      <a:pt x="1973" y="1937"/>
                    </a:lnTo>
                    <a:lnTo>
                      <a:pt x="1941" y="1951"/>
                    </a:lnTo>
                    <a:lnTo>
                      <a:pt x="1909" y="1966"/>
                    </a:lnTo>
                    <a:lnTo>
                      <a:pt x="1877" y="1982"/>
                    </a:lnTo>
                    <a:lnTo>
                      <a:pt x="1846" y="1998"/>
                    </a:lnTo>
                    <a:lnTo>
                      <a:pt x="1816" y="2015"/>
                    </a:lnTo>
                    <a:lnTo>
                      <a:pt x="1785" y="2033"/>
                    </a:lnTo>
                    <a:lnTo>
                      <a:pt x="1756" y="2052"/>
                    </a:lnTo>
                    <a:lnTo>
                      <a:pt x="1728" y="2070"/>
                    </a:lnTo>
                    <a:lnTo>
                      <a:pt x="1698" y="2090"/>
                    </a:lnTo>
                    <a:lnTo>
                      <a:pt x="1670" y="2111"/>
                    </a:lnTo>
                    <a:lnTo>
                      <a:pt x="1643" y="2131"/>
                    </a:lnTo>
                    <a:lnTo>
                      <a:pt x="1616" y="2153"/>
                    </a:lnTo>
                    <a:lnTo>
                      <a:pt x="1589" y="2177"/>
                    </a:lnTo>
                    <a:lnTo>
                      <a:pt x="1563" y="2199"/>
                    </a:lnTo>
                    <a:lnTo>
                      <a:pt x="1538" y="2223"/>
                    </a:lnTo>
                    <a:lnTo>
                      <a:pt x="1513" y="2248"/>
                    </a:lnTo>
                    <a:lnTo>
                      <a:pt x="1488" y="2272"/>
                    </a:lnTo>
                    <a:lnTo>
                      <a:pt x="1465" y="2298"/>
                    </a:lnTo>
                    <a:lnTo>
                      <a:pt x="1442" y="2324"/>
                    </a:lnTo>
                    <a:lnTo>
                      <a:pt x="1419" y="2350"/>
                    </a:lnTo>
                    <a:lnTo>
                      <a:pt x="1398" y="2378"/>
                    </a:lnTo>
                    <a:lnTo>
                      <a:pt x="1376" y="2405"/>
                    </a:lnTo>
                    <a:lnTo>
                      <a:pt x="1356" y="2433"/>
                    </a:lnTo>
                    <a:lnTo>
                      <a:pt x="1335" y="2461"/>
                    </a:lnTo>
                    <a:lnTo>
                      <a:pt x="1317" y="2491"/>
                    </a:lnTo>
                    <a:lnTo>
                      <a:pt x="1298" y="2520"/>
                    </a:lnTo>
                    <a:lnTo>
                      <a:pt x="1280" y="2551"/>
                    </a:lnTo>
                    <a:lnTo>
                      <a:pt x="1263" y="2581"/>
                    </a:lnTo>
                    <a:lnTo>
                      <a:pt x="1247" y="2612"/>
                    </a:lnTo>
                    <a:lnTo>
                      <a:pt x="1231" y="2644"/>
                    </a:lnTo>
                    <a:lnTo>
                      <a:pt x="1216" y="2676"/>
                    </a:lnTo>
                    <a:lnTo>
                      <a:pt x="1202" y="2708"/>
                    </a:lnTo>
                    <a:lnTo>
                      <a:pt x="1189" y="2741"/>
                    </a:lnTo>
                    <a:lnTo>
                      <a:pt x="1176" y="2774"/>
                    </a:lnTo>
                    <a:lnTo>
                      <a:pt x="1165" y="2807"/>
                    </a:lnTo>
                    <a:lnTo>
                      <a:pt x="1154" y="2841"/>
                    </a:lnTo>
                    <a:lnTo>
                      <a:pt x="1143" y="2875"/>
                    </a:lnTo>
                    <a:lnTo>
                      <a:pt x="1134" y="2910"/>
                    </a:lnTo>
                    <a:lnTo>
                      <a:pt x="1126" y="2944"/>
                    </a:lnTo>
                    <a:lnTo>
                      <a:pt x="1118" y="2980"/>
                    </a:lnTo>
                    <a:lnTo>
                      <a:pt x="1111" y="3015"/>
                    </a:lnTo>
                    <a:lnTo>
                      <a:pt x="1105" y="3051"/>
                    </a:lnTo>
                    <a:lnTo>
                      <a:pt x="1100" y="3088"/>
                    </a:lnTo>
                    <a:lnTo>
                      <a:pt x="1096" y="3123"/>
                    </a:lnTo>
                    <a:lnTo>
                      <a:pt x="1093" y="3160"/>
                    </a:lnTo>
                    <a:lnTo>
                      <a:pt x="1090" y="3197"/>
                    </a:lnTo>
                    <a:lnTo>
                      <a:pt x="1089" y="3235"/>
                    </a:lnTo>
                    <a:lnTo>
                      <a:pt x="1089" y="3271"/>
                    </a:lnTo>
                    <a:lnTo>
                      <a:pt x="1089" y="3309"/>
                    </a:lnTo>
                    <a:lnTo>
                      <a:pt x="1090" y="3346"/>
                    </a:lnTo>
                    <a:lnTo>
                      <a:pt x="1093" y="3383"/>
                    </a:lnTo>
                    <a:lnTo>
                      <a:pt x="1096" y="3420"/>
                    </a:lnTo>
                    <a:lnTo>
                      <a:pt x="1100" y="3457"/>
                    </a:lnTo>
                    <a:lnTo>
                      <a:pt x="1105" y="3492"/>
                    </a:lnTo>
                    <a:lnTo>
                      <a:pt x="1111" y="3528"/>
                    </a:lnTo>
                    <a:lnTo>
                      <a:pt x="1118" y="3563"/>
                    </a:lnTo>
                    <a:lnTo>
                      <a:pt x="1126" y="3599"/>
                    </a:lnTo>
                    <a:lnTo>
                      <a:pt x="1134" y="3633"/>
                    </a:lnTo>
                    <a:lnTo>
                      <a:pt x="1143" y="3669"/>
                    </a:lnTo>
                    <a:lnTo>
                      <a:pt x="1154" y="3702"/>
                    </a:lnTo>
                    <a:lnTo>
                      <a:pt x="1165" y="3736"/>
                    </a:lnTo>
                    <a:lnTo>
                      <a:pt x="1176" y="3769"/>
                    </a:lnTo>
                    <a:lnTo>
                      <a:pt x="1189" y="3802"/>
                    </a:lnTo>
                    <a:lnTo>
                      <a:pt x="1202" y="3835"/>
                    </a:lnTo>
                    <a:lnTo>
                      <a:pt x="1216" y="3867"/>
                    </a:lnTo>
                    <a:lnTo>
                      <a:pt x="1231" y="3899"/>
                    </a:lnTo>
                    <a:lnTo>
                      <a:pt x="1247" y="3931"/>
                    </a:lnTo>
                    <a:lnTo>
                      <a:pt x="1263" y="3962"/>
                    </a:lnTo>
                    <a:lnTo>
                      <a:pt x="1280" y="3992"/>
                    </a:lnTo>
                    <a:lnTo>
                      <a:pt x="1298" y="4023"/>
                    </a:lnTo>
                    <a:lnTo>
                      <a:pt x="1317" y="4052"/>
                    </a:lnTo>
                    <a:lnTo>
                      <a:pt x="1335" y="4082"/>
                    </a:lnTo>
                    <a:lnTo>
                      <a:pt x="1356" y="4110"/>
                    </a:lnTo>
                    <a:lnTo>
                      <a:pt x="1376" y="4138"/>
                    </a:lnTo>
                    <a:lnTo>
                      <a:pt x="1398" y="4166"/>
                    </a:lnTo>
                    <a:lnTo>
                      <a:pt x="1419" y="4193"/>
                    </a:lnTo>
                    <a:lnTo>
                      <a:pt x="1442" y="4219"/>
                    </a:lnTo>
                    <a:lnTo>
                      <a:pt x="1465" y="4245"/>
                    </a:lnTo>
                    <a:lnTo>
                      <a:pt x="1488" y="4270"/>
                    </a:lnTo>
                    <a:lnTo>
                      <a:pt x="1513" y="4296"/>
                    </a:lnTo>
                    <a:lnTo>
                      <a:pt x="1538" y="4319"/>
                    </a:lnTo>
                    <a:lnTo>
                      <a:pt x="1563" y="4344"/>
                    </a:lnTo>
                    <a:lnTo>
                      <a:pt x="1589" y="4366"/>
                    </a:lnTo>
                    <a:lnTo>
                      <a:pt x="1616" y="4389"/>
                    </a:lnTo>
                    <a:lnTo>
                      <a:pt x="1643" y="4411"/>
                    </a:lnTo>
                    <a:lnTo>
                      <a:pt x="1670" y="4432"/>
                    </a:lnTo>
                    <a:lnTo>
                      <a:pt x="1698" y="4453"/>
                    </a:lnTo>
                    <a:lnTo>
                      <a:pt x="1728" y="4473"/>
                    </a:lnTo>
                    <a:lnTo>
                      <a:pt x="1756" y="4491"/>
                    </a:lnTo>
                    <a:lnTo>
                      <a:pt x="1785" y="4511"/>
                    </a:lnTo>
                    <a:lnTo>
                      <a:pt x="1816" y="4528"/>
                    </a:lnTo>
                    <a:lnTo>
                      <a:pt x="1846" y="4545"/>
                    </a:lnTo>
                    <a:lnTo>
                      <a:pt x="1877" y="4561"/>
                    </a:lnTo>
                    <a:lnTo>
                      <a:pt x="1909" y="4577"/>
                    </a:lnTo>
                    <a:lnTo>
                      <a:pt x="1941" y="4592"/>
                    </a:lnTo>
                    <a:lnTo>
                      <a:pt x="1973" y="4606"/>
                    </a:lnTo>
                    <a:lnTo>
                      <a:pt x="2006" y="4620"/>
                    </a:lnTo>
                    <a:lnTo>
                      <a:pt x="2039" y="4632"/>
                    </a:lnTo>
                    <a:lnTo>
                      <a:pt x="2072" y="4643"/>
                    </a:lnTo>
                    <a:lnTo>
                      <a:pt x="2106" y="4654"/>
                    </a:lnTo>
                    <a:lnTo>
                      <a:pt x="2141" y="4665"/>
                    </a:lnTo>
                    <a:lnTo>
                      <a:pt x="2175" y="4674"/>
                    </a:lnTo>
                    <a:lnTo>
                      <a:pt x="2209" y="4682"/>
                    </a:lnTo>
                    <a:lnTo>
                      <a:pt x="2245" y="4691"/>
                    </a:lnTo>
                    <a:lnTo>
                      <a:pt x="2280" y="4697"/>
                    </a:lnTo>
                    <a:lnTo>
                      <a:pt x="2316" y="4703"/>
                    </a:lnTo>
                    <a:lnTo>
                      <a:pt x="2353" y="4708"/>
                    </a:lnTo>
                    <a:lnTo>
                      <a:pt x="2388" y="4712"/>
                    </a:lnTo>
                    <a:lnTo>
                      <a:pt x="2425" y="4715"/>
                    </a:lnTo>
                    <a:lnTo>
                      <a:pt x="2462" y="4718"/>
                    </a:lnTo>
                    <a:lnTo>
                      <a:pt x="2500" y="4719"/>
                    </a:lnTo>
                    <a:lnTo>
                      <a:pt x="2537" y="4720"/>
                    </a:lnTo>
                    <a:lnTo>
                      <a:pt x="2575" y="4719"/>
                    </a:lnTo>
                    <a:lnTo>
                      <a:pt x="2611" y="4718"/>
                    </a:lnTo>
                    <a:lnTo>
                      <a:pt x="2648" y="4715"/>
                    </a:lnTo>
                    <a:lnTo>
                      <a:pt x="2685" y="4712"/>
                    </a:lnTo>
                    <a:lnTo>
                      <a:pt x="2722" y="4708"/>
                    </a:lnTo>
                    <a:lnTo>
                      <a:pt x="2757" y="4703"/>
                    </a:lnTo>
                    <a:lnTo>
                      <a:pt x="2793" y="4697"/>
                    </a:lnTo>
                    <a:lnTo>
                      <a:pt x="2828" y="4691"/>
                    </a:lnTo>
                    <a:lnTo>
                      <a:pt x="2864" y="4682"/>
                    </a:lnTo>
                    <a:lnTo>
                      <a:pt x="2899" y="4674"/>
                    </a:lnTo>
                    <a:lnTo>
                      <a:pt x="2934" y="4665"/>
                    </a:lnTo>
                    <a:lnTo>
                      <a:pt x="2968" y="4654"/>
                    </a:lnTo>
                    <a:lnTo>
                      <a:pt x="3001" y="4643"/>
                    </a:lnTo>
                    <a:lnTo>
                      <a:pt x="3034" y="4632"/>
                    </a:lnTo>
                    <a:lnTo>
                      <a:pt x="3067" y="4620"/>
                    </a:lnTo>
                    <a:lnTo>
                      <a:pt x="3100" y="4606"/>
                    </a:lnTo>
                    <a:lnTo>
                      <a:pt x="3132" y="4592"/>
                    </a:lnTo>
                    <a:lnTo>
                      <a:pt x="3164" y="4577"/>
                    </a:lnTo>
                    <a:lnTo>
                      <a:pt x="3196" y="4561"/>
                    </a:lnTo>
                    <a:lnTo>
                      <a:pt x="3227" y="4545"/>
                    </a:lnTo>
                    <a:lnTo>
                      <a:pt x="3257" y="4528"/>
                    </a:lnTo>
                    <a:lnTo>
                      <a:pt x="3288" y="4511"/>
                    </a:lnTo>
                    <a:lnTo>
                      <a:pt x="3317" y="4491"/>
                    </a:lnTo>
                    <a:lnTo>
                      <a:pt x="3347" y="4473"/>
                    </a:lnTo>
                    <a:lnTo>
                      <a:pt x="3375" y="4453"/>
                    </a:lnTo>
                    <a:lnTo>
                      <a:pt x="3403" y="4432"/>
                    </a:lnTo>
                    <a:lnTo>
                      <a:pt x="3431" y="4411"/>
                    </a:lnTo>
                    <a:lnTo>
                      <a:pt x="3458" y="4389"/>
                    </a:lnTo>
                    <a:lnTo>
                      <a:pt x="3484" y="4366"/>
                    </a:lnTo>
                    <a:lnTo>
                      <a:pt x="3511" y="4344"/>
                    </a:lnTo>
                    <a:lnTo>
                      <a:pt x="3536" y="4319"/>
                    </a:lnTo>
                    <a:lnTo>
                      <a:pt x="3561" y="4296"/>
                    </a:lnTo>
                    <a:lnTo>
                      <a:pt x="3585" y="4270"/>
                    </a:lnTo>
                    <a:lnTo>
                      <a:pt x="3609" y="4245"/>
                    </a:lnTo>
                    <a:lnTo>
                      <a:pt x="3632" y="4219"/>
                    </a:lnTo>
                    <a:lnTo>
                      <a:pt x="3654" y="4193"/>
                    </a:lnTo>
                    <a:lnTo>
                      <a:pt x="3677" y="4166"/>
                    </a:lnTo>
                    <a:lnTo>
                      <a:pt x="3697" y="4138"/>
                    </a:lnTo>
                    <a:lnTo>
                      <a:pt x="3718" y="4110"/>
                    </a:lnTo>
                    <a:lnTo>
                      <a:pt x="3738" y="4082"/>
                    </a:lnTo>
                    <a:lnTo>
                      <a:pt x="3757" y="4052"/>
                    </a:lnTo>
                    <a:lnTo>
                      <a:pt x="3776" y="4023"/>
                    </a:lnTo>
                    <a:lnTo>
                      <a:pt x="3793" y="3992"/>
                    </a:lnTo>
                    <a:lnTo>
                      <a:pt x="3810" y="3962"/>
                    </a:lnTo>
                    <a:lnTo>
                      <a:pt x="3826" y="3931"/>
                    </a:lnTo>
                    <a:lnTo>
                      <a:pt x="3842" y="3899"/>
                    </a:lnTo>
                    <a:lnTo>
                      <a:pt x="3857" y="3867"/>
                    </a:lnTo>
                    <a:lnTo>
                      <a:pt x="3871" y="3835"/>
                    </a:lnTo>
                    <a:lnTo>
                      <a:pt x="3885" y="3802"/>
                    </a:lnTo>
                    <a:lnTo>
                      <a:pt x="3897" y="3769"/>
                    </a:lnTo>
                    <a:lnTo>
                      <a:pt x="3909" y="3736"/>
                    </a:lnTo>
                    <a:lnTo>
                      <a:pt x="3920" y="3702"/>
                    </a:lnTo>
                    <a:lnTo>
                      <a:pt x="3930" y="3669"/>
                    </a:lnTo>
                    <a:lnTo>
                      <a:pt x="3940" y="3633"/>
                    </a:lnTo>
                    <a:lnTo>
                      <a:pt x="3947" y="3599"/>
                    </a:lnTo>
                    <a:lnTo>
                      <a:pt x="3956" y="3563"/>
                    </a:lnTo>
                    <a:lnTo>
                      <a:pt x="3962" y="3528"/>
                    </a:lnTo>
                    <a:lnTo>
                      <a:pt x="3968" y="3492"/>
                    </a:lnTo>
                    <a:lnTo>
                      <a:pt x="3973" y="3457"/>
                    </a:lnTo>
                    <a:lnTo>
                      <a:pt x="3978" y="3420"/>
                    </a:lnTo>
                    <a:lnTo>
                      <a:pt x="3981" y="3383"/>
                    </a:lnTo>
                    <a:lnTo>
                      <a:pt x="3983" y="3346"/>
                    </a:lnTo>
                    <a:lnTo>
                      <a:pt x="3984" y="3309"/>
                    </a:lnTo>
                    <a:lnTo>
                      <a:pt x="3985" y="3271"/>
                    </a:lnTo>
                    <a:lnTo>
                      <a:pt x="3984" y="3235"/>
                    </a:lnTo>
                    <a:lnTo>
                      <a:pt x="3983" y="3197"/>
                    </a:lnTo>
                    <a:lnTo>
                      <a:pt x="3981" y="3160"/>
                    </a:lnTo>
                    <a:lnTo>
                      <a:pt x="3978" y="3123"/>
                    </a:lnTo>
                    <a:lnTo>
                      <a:pt x="3973" y="3088"/>
                    </a:lnTo>
                    <a:lnTo>
                      <a:pt x="3968" y="3051"/>
                    </a:lnTo>
                    <a:lnTo>
                      <a:pt x="3962" y="3015"/>
                    </a:lnTo>
                    <a:lnTo>
                      <a:pt x="3956" y="2980"/>
                    </a:lnTo>
                    <a:lnTo>
                      <a:pt x="3947" y="2944"/>
                    </a:lnTo>
                    <a:lnTo>
                      <a:pt x="3940" y="2910"/>
                    </a:lnTo>
                    <a:lnTo>
                      <a:pt x="3930" y="2875"/>
                    </a:lnTo>
                    <a:lnTo>
                      <a:pt x="3920" y="2841"/>
                    </a:lnTo>
                    <a:lnTo>
                      <a:pt x="3909" y="2807"/>
                    </a:lnTo>
                    <a:lnTo>
                      <a:pt x="3897" y="2774"/>
                    </a:lnTo>
                    <a:lnTo>
                      <a:pt x="3885" y="2741"/>
                    </a:lnTo>
                    <a:lnTo>
                      <a:pt x="3871" y="2708"/>
                    </a:lnTo>
                    <a:lnTo>
                      <a:pt x="3857" y="2676"/>
                    </a:lnTo>
                    <a:lnTo>
                      <a:pt x="3842" y="2644"/>
                    </a:lnTo>
                    <a:lnTo>
                      <a:pt x="3826" y="2612"/>
                    </a:lnTo>
                    <a:lnTo>
                      <a:pt x="3810" y="2581"/>
                    </a:lnTo>
                    <a:lnTo>
                      <a:pt x="3793" y="2551"/>
                    </a:lnTo>
                    <a:lnTo>
                      <a:pt x="3776" y="2520"/>
                    </a:lnTo>
                    <a:lnTo>
                      <a:pt x="3757" y="2491"/>
                    </a:lnTo>
                    <a:lnTo>
                      <a:pt x="3738" y="2461"/>
                    </a:lnTo>
                    <a:lnTo>
                      <a:pt x="3718" y="2433"/>
                    </a:lnTo>
                    <a:lnTo>
                      <a:pt x="3697" y="2405"/>
                    </a:lnTo>
                    <a:lnTo>
                      <a:pt x="3677" y="2378"/>
                    </a:lnTo>
                    <a:lnTo>
                      <a:pt x="3654" y="2350"/>
                    </a:lnTo>
                    <a:lnTo>
                      <a:pt x="3632" y="2324"/>
                    </a:lnTo>
                    <a:lnTo>
                      <a:pt x="3609" y="2298"/>
                    </a:lnTo>
                    <a:lnTo>
                      <a:pt x="3585" y="2272"/>
                    </a:lnTo>
                    <a:lnTo>
                      <a:pt x="3561" y="2248"/>
                    </a:lnTo>
                    <a:lnTo>
                      <a:pt x="3536" y="2223"/>
                    </a:lnTo>
                    <a:lnTo>
                      <a:pt x="3511" y="2199"/>
                    </a:lnTo>
                    <a:lnTo>
                      <a:pt x="3484" y="2177"/>
                    </a:lnTo>
                    <a:lnTo>
                      <a:pt x="3458" y="2153"/>
                    </a:lnTo>
                    <a:lnTo>
                      <a:pt x="3431" y="2131"/>
                    </a:lnTo>
                    <a:lnTo>
                      <a:pt x="3403" y="2111"/>
                    </a:lnTo>
                    <a:lnTo>
                      <a:pt x="3375" y="2090"/>
                    </a:lnTo>
                    <a:lnTo>
                      <a:pt x="3347" y="2070"/>
                    </a:lnTo>
                    <a:lnTo>
                      <a:pt x="3317" y="2052"/>
                    </a:lnTo>
                    <a:lnTo>
                      <a:pt x="3288" y="2033"/>
                    </a:lnTo>
                    <a:lnTo>
                      <a:pt x="3257" y="2015"/>
                    </a:lnTo>
                    <a:lnTo>
                      <a:pt x="3227" y="1998"/>
                    </a:lnTo>
                    <a:lnTo>
                      <a:pt x="3196" y="1982"/>
                    </a:lnTo>
                    <a:lnTo>
                      <a:pt x="3164" y="1966"/>
                    </a:lnTo>
                    <a:lnTo>
                      <a:pt x="3132" y="1951"/>
                    </a:lnTo>
                    <a:lnTo>
                      <a:pt x="3100" y="1937"/>
                    </a:lnTo>
                    <a:lnTo>
                      <a:pt x="3067" y="1923"/>
                    </a:lnTo>
                    <a:lnTo>
                      <a:pt x="3034" y="1911"/>
                    </a:lnTo>
                    <a:lnTo>
                      <a:pt x="3001" y="1900"/>
                    </a:lnTo>
                    <a:lnTo>
                      <a:pt x="2968" y="1889"/>
                    </a:lnTo>
                    <a:lnTo>
                      <a:pt x="2934" y="1878"/>
                    </a:lnTo>
                    <a:lnTo>
                      <a:pt x="2899" y="1869"/>
                    </a:lnTo>
                    <a:lnTo>
                      <a:pt x="2864" y="1861"/>
                    </a:lnTo>
                    <a:lnTo>
                      <a:pt x="2828" y="1853"/>
                    </a:lnTo>
                    <a:lnTo>
                      <a:pt x="2793" y="1846"/>
                    </a:lnTo>
                    <a:lnTo>
                      <a:pt x="2757" y="1840"/>
                    </a:lnTo>
                    <a:lnTo>
                      <a:pt x="2722" y="1835"/>
                    </a:lnTo>
                    <a:lnTo>
                      <a:pt x="2685" y="1831"/>
                    </a:lnTo>
                    <a:lnTo>
                      <a:pt x="2648" y="1827"/>
                    </a:lnTo>
                    <a:lnTo>
                      <a:pt x="2611" y="1825"/>
                    </a:lnTo>
                    <a:lnTo>
                      <a:pt x="2575" y="1824"/>
                    </a:lnTo>
                    <a:lnTo>
                      <a:pt x="2537" y="1824"/>
                    </a:lnTo>
                    <a:close/>
                    <a:moveTo>
                      <a:pt x="4448" y="1028"/>
                    </a:moveTo>
                    <a:lnTo>
                      <a:pt x="4448" y="1028"/>
                    </a:lnTo>
                    <a:lnTo>
                      <a:pt x="4414" y="1029"/>
                    </a:lnTo>
                    <a:lnTo>
                      <a:pt x="4383" y="1032"/>
                    </a:lnTo>
                    <a:lnTo>
                      <a:pt x="4352" y="1036"/>
                    </a:lnTo>
                    <a:lnTo>
                      <a:pt x="4321" y="1042"/>
                    </a:lnTo>
                    <a:lnTo>
                      <a:pt x="4291" y="1048"/>
                    </a:lnTo>
                    <a:lnTo>
                      <a:pt x="4261" y="1056"/>
                    </a:lnTo>
                    <a:lnTo>
                      <a:pt x="4232" y="1066"/>
                    </a:lnTo>
                    <a:lnTo>
                      <a:pt x="4204" y="1078"/>
                    </a:lnTo>
                    <a:lnTo>
                      <a:pt x="4175" y="1091"/>
                    </a:lnTo>
                    <a:lnTo>
                      <a:pt x="4148" y="1104"/>
                    </a:lnTo>
                    <a:lnTo>
                      <a:pt x="4123" y="1119"/>
                    </a:lnTo>
                    <a:lnTo>
                      <a:pt x="4097" y="1136"/>
                    </a:lnTo>
                    <a:lnTo>
                      <a:pt x="4072" y="1153"/>
                    </a:lnTo>
                    <a:lnTo>
                      <a:pt x="4049" y="1172"/>
                    </a:lnTo>
                    <a:lnTo>
                      <a:pt x="4026" y="1191"/>
                    </a:lnTo>
                    <a:lnTo>
                      <a:pt x="4004" y="1212"/>
                    </a:lnTo>
                    <a:lnTo>
                      <a:pt x="3983" y="1234"/>
                    </a:lnTo>
                    <a:lnTo>
                      <a:pt x="3963" y="1256"/>
                    </a:lnTo>
                    <a:lnTo>
                      <a:pt x="3945" y="1281"/>
                    </a:lnTo>
                    <a:lnTo>
                      <a:pt x="3928" y="1305"/>
                    </a:lnTo>
                    <a:lnTo>
                      <a:pt x="3912" y="1330"/>
                    </a:lnTo>
                    <a:lnTo>
                      <a:pt x="3896" y="1357"/>
                    </a:lnTo>
                    <a:lnTo>
                      <a:pt x="3882" y="1384"/>
                    </a:lnTo>
                    <a:lnTo>
                      <a:pt x="3870" y="1411"/>
                    </a:lnTo>
                    <a:lnTo>
                      <a:pt x="3859" y="1440"/>
                    </a:lnTo>
                    <a:lnTo>
                      <a:pt x="3849" y="1468"/>
                    </a:lnTo>
                    <a:lnTo>
                      <a:pt x="3841" y="1499"/>
                    </a:lnTo>
                    <a:lnTo>
                      <a:pt x="3833" y="1528"/>
                    </a:lnTo>
                    <a:lnTo>
                      <a:pt x="3829" y="1560"/>
                    </a:lnTo>
                    <a:lnTo>
                      <a:pt x="3824" y="1591"/>
                    </a:lnTo>
                    <a:lnTo>
                      <a:pt x="3821" y="1623"/>
                    </a:lnTo>
                    <a:lnTo>
                      <a:pt x="3821" y="1655"/>
                    </a:lnTo>
                    <a:lnTo>
                      <a:pt x="3821" y="1688"/>
                    </a:lnTo>
                    <a:lnTo>
                      <a:pt x="3824" y="1720"/>
                    </a:lnTo>
                    <a:lnTo>
                      <a:pt x="3829" y="1750"/>
                    </a:lnTo>
                    <a:lnTo>
                      <a:pt x="3833" y="1782"/>
                    </a:lnTo>
                    <a:lnTo>
                      <a:pt x="3841" y="1811"/>
                    </a:lnTo>
                    <a:lnTo>
                      <a:pt x="3849" y="1842"/>
                    </a:lnTo>
                    <a:lnTo>
                      <a:pt x="3859" y="1870"/>
                    </a:lnTo>
                    <a:lnTo>
                      <a:pt x="3870" y="1900"/>
                    </a:lnTo>
                    <a:lnTo>
                      <a:pt x="3882" y="1927"/>
                    </a:lnTo>
                    <a:lnTo>
                      <a:pt x="3896" y="1954"/>
                    </a:lnTo>
                    <a:lnTo>
                      <a:pt x="3912" y="1981"/>
                    </a:lnTo>
                    <a:lnTo>
                      <a:pt x="3928" y="2005"/>
                    </a:lnTo>
                    <a:lnTo>
                      <a:pt x="3945" y="2030"/>
                    </a:lnTo>
                    <a:lnTo>
                      <a:pt x="3963" y="2054"/>
                    </a:lnTo>
                    <a:lnTo>
                      <a:pt x="3983" y="2076"/>
                    </a:lnTo>
                    <a:lnTo>
                      <a:pt x="4004" y="2098"/>
                    </a:lnTo>
                    <a:lnTo>
                      <a:pt x="4026" y="2119"/>
                    </a:lnTo>
                    <a:lnTo>
                      <a:pt x="4049" y="2139"/>
                    </a:lnTo>
                    <a:lnTo>
                      <a:pt x="4072" y="2157"/>
                    </a:lnTo>
                    <a:lnTo>
                      <a:pt x="4097" y="2174"/>
                    </a:lnTo>
                    <a:lnTo>
                      <a:pt x="4123" y="2191"/>
                    </a:lnTo>
                    <a:lnTo>
                      <a:pt x="4148" y="2206"/>
                    </a:lnTo>
                    <a:lnTo>
                      <a:pt x="4175" y="2220"/>
                    </a:lnTo>
                    <a:lnTo>
                      <a:pt x="4204" y="2233"/>
                    </a:lnTo>
                    <a:lnTo>
                      <a:pt x="4232" y="2244"/>
                    </a:lnTo>
                    <a:lnTo>
                      <a:pt x="4261" y="2254"/>
                    </a:lnTo>
                    <a:lnTo>
                      <a:pt x="4291" y="2263"/>
                    </a:lnTo>
                    <a:lnTo>
                      <a:pt x="4321" y="2269"/>
                    </a:lnTo>
                    <a:lnTo>
                      <a:pt x="4352" y="2275"/>
                    </a:lnTo>
                    <a:lnTo>
                      <a:pt x="4383" y="2279"/>
                    </a:lnTo>
                    <a:lnTo>
                      <a:pt x="4414" y="2281"/>
                    </a:lnTo>
                    <a:lnTo>
                      <a:pt x="4448" y="2282"/>
                    </a:lnTo>
                    <a:lnTo>
                      <a:pt x="4479" y="2281"/>
                    </a:lnTo>
                    <a:lnTo>
                      <a:pt x="4511" y="2279"/>
                    </a:lnTo>
                    <a:lnTo>
                      <a:pt x="4542" y="2275"/>
                    </a:lnTo>
                    <a:lnTo>
                      <a:pt x="4574" y="2269"/>
                    </a:lnTo>
                    <a:lnTo>
                      <a:pt x="4603" y="2263"/>
                    </a:lnTo>
                    <a:lnTo>
                      <a:pt x="4634" y="2254"/>
                    </a:lnTo>
                    <a:lnTo>
                      <a:pt x="4662" y="2244"/>
                    </a:lnTo>
                    <a:lnTo>
                      <a:pt x="4691" y="2233"/>
                    </a:lnTo>
                    <a:lnTo>
                      <a:pt x="4718" y="2220"/>
                    </a:lnTo>
                    <a:lnTo>
                      <a:pt x="4745" y="2206"/>
                    </a:lnTo>
                    <a:lnTo>
                      <a:pt x="4772" y="2191"/>
                    </a:lnTo>
                    <a:lnTo>
                      <a:pt x="4797" y="2174"/>
                    </a:lnTo>
                    <a:lnTo>
                      <a:pt x="4821" y="2157"/>
                    </a:lnTo>
                    <a:lnTo>
                      <a:pt x="4846" y="2139"/>
                    </a:lnTo>
                    <a:lnTo>
                      <a:pt x="4868" y="2119"/>
                    </a:lnTo>
                    <a:lnTo>
                      <a:pt x="4890" y="2098"/>
                    </a:lnTo>
                    <a:lnTo>
                      <a:pt x="4911" y="2076"/>
                    </a:lnTo>
                    <a:lnTo>
                      <a:pt x="4930" y="2054"/>
                    </a:lnTo>
                    <a:lnTo>
                      <a:pt x="4949" y="2030"/>
                    </a:lnTo>
                    <a:lnTo>
                      <a:pt x="4966" y="2005"/>
                    </a:lnTo>
                    <a:lnTo>
                      <a:pt x="4983" y="1981"/>
                    </a:lnTo>
                    <a:lnTo>
                      <a:pt x="4998" y="1954"/>
                    </a:lnTo>
                    <a:lnTo>
                      <a:pt x="5011" y="1927"/>
                    </a:lnTo>
                    <a:lnTo>
                      <a:pt x="5025" y="1900"/>
                    </a:lnTo>
                    <a:lnTo>
                      <a:pt x="5036" y="1870"/>
                    </a:lnTo>
                    <a:lnTo>
                      <a:pt x="5046" y="1842"/>
                    </a:lnTo>
                    <a:lnTo>
                      <a:pt x="5054" y="1811"/>
                    </a:lnTo>
                    <a:lnTo>
                      <a:pt x="5060" y="1782"/>
                    </a:lnTo>
                    <a:lnTo>
                      <a:pt x="5067" y="1750"/>
                    </a:lnTo>
                    <a:lnTo>
                      <a:pt x="5070" y="1720"/>
                    </a:lnTo>
                    <a:lnTo>
                      <a:pt x="5073" y="1688"/>
                    </a:lnTo>
                    <a:lnTo>
                      <a:pt x="5074" y="1655"/>
                    </a:lnTo>
                    <a:lnTo>
                      <a:pt x="5073" y="1623"/>
                    </a:lnTo>
                    <a:lnTo>
                      <a:pt x="5070" y="1591"/>
                    </a:lnTo>
                    <a:lnTo>
                      <a:pt x="5067" y="1560"/>
                    </a:lnTo>
                    <a:lnTo>
                      <a:pt x="5060" y="1528"/>
                    </a:lnTo>
                    <a:lnTo>
                      <a:pt x="5054" y="1499"/>
                    </a:lnTo>
                    <a:lnTo>
                      <a:pt x="5046" y="1468"/>
                    </a:lnTo>
                    <a:lnTo>
                      <a:pt x="5036" y="1440"/>
                    </a:lnTo>
                    <a:lnTo>
                      <a:pt x="5025" y="1411"/>
                    </a:lnTo>
                    <a:lnTo>
                      <a:pt x="5011" y="1384"/>
                    </a:lnTo>
                    <a:lnTo>
                      <a:pt x="4998" y="1357"/>
                    </a:lnTo>
                    <a:lnTo>
                      <a:pt x="4983" y="1330"/>
                    </a:lnTo>
                    <a:lnTo>
                      <a:pt x="4966" y="1305"/>
                    </a:lnTo>
                    <a:lnTo>
                      <a:pt x="4949" y="1281"/>
                    </a:lnTo>
                    <a:lnTo>
                      <a:pt x="4930" y="1256"/>
                    </a:lnTo>
                    <a:lnTo>
                      <a:pt x="4911" y="1234"/>
                    </a:lnTo>
                    <a:lnTo>
                      <a:pt x="4890" y="1212"/>
                    </a:lnTo>
                    <a:lnTo>
                      <a:pt x="4868" y="1191"/>
                    </a:lnTo>
                    <a:lnTo>
                      <a:pt x="4846" y="1172"/>
                    </a:lnTo>
                    <a:lnTo>
                      <a:pt x="4821" y="1153"/>
                    </a:lnTo>
                    <a:lnTo>
                      <a:pt x="4797" y="1136"/>
                    </a:lnTo>
                    <a:lnTo>
                      <a:pt x="4772" y="1119"/>
                    </a:lnTo>
                    <a:lnTo>
                      <a:pt x="4745" y="1104"/>
                    </a:lnTo>
                    <a:lnTo>
                      <a:pt x="4718" y="1091"/>
                    </a:lnTo>
                    <a:lnTo>
                      <a:pt x="4691" y="1078"/>
                    </a:lnTo>
                    <a:lnTo>
                      <a:pt x="4662" y="1066"/>
                    </a:lnTo>
                    <a:lnTo>
                      <a:pt x="4634" y="1056"/>
                    </a:lnTo>
                    <a:lnTo>
                      <a:pt x="4603" y="1048"/>
                    </a:lnTo>
                    <a:lnTo>
                      <a:pt x="4574" y="1042"/>
                    </a:lnTo>
                    <a:lnTo>
                      <a:pt x="4542" y="1036"/>
                    </a:lnTo>
                    <a:lnTo>
                      <a:pt x="4511" y="1032"/>
                    </a:lnTo>
                    <a:lnTo>
                      <a:pt x="4479" y="1029"/>
                    </a:lnTo>
                    <a:lnTo>
                      <a:pt x="4448" y="10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057" y="4380"/>
              <a:ext cx="5828" cy="1235"/>
              <a:chOff x="7057" y="4380"/>
              <a:chExt cx="5828" cy="1235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057" y="4380"/>
                <a:ext cx="5828" cy="1235"/>
                <a:chOff x="1049" y="5606"/>
                <a:chExt cx="5381" cy="1235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1062" y="5606"/>
                  <a:ext cx="5368" cy="1226"/>
                </a:xfrm>
                <a:prstGeom prst="rect">
                  <a:avLst/>
                </a:prstGeom>
                <a:solidFill>
                  <a:srgbClr val="FFF473"/>
                </a:solidFill>
                <a:ln>
                  <a:solidFill>
                    <a:srgbClr val="000000">
                      <a:alpha val="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solidFill>
                        <a:schemeClr val="accent6">
                          <a:lumMod val="75000"/>
                        </a:schemeClr>
                      </a:solidFill>
                      <a:latin typeface="字体管家棉花糖" panose="00020600040101010101" charset="-122"/>
                      <a:ea typeface="字体管家棉花糖" panose="00020600040101010101" charset="-122"/>
                      <a:sym typeface="+mn-ea"/>
                    </a:rPr>
                    <a:t>     </a:t>
                  </a:r>
                  <a:endParaRPr lang="zh-CN" altLang="en-US" sz="2000" dirty="0">
                    <a:solidFill>
                      <a:schemeClr val="tx1"/>
                    </a:solidFill>
                    <a:latin typeface="字体管家棉花糖" panose="00020600040101010101" charset="-122"/>
                    <a:ea typeface="字体管家棉花糖" panose="00020600040101010101" charset="-122"/>
                    <a:sym typeface="+mn-ea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1049" y="5616"/>
                  <a:ext cx="1358" cy="1225"/>
                </a:xfrm>
                <a:prstGeom prst="rect">
                  <a:avLst/>
                </a:prstGeom>
                <a:solidFill>
                  <a:srgbClr val="FFE3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 2050"/>
              <p:cNvSpPr/>
              <p:nvPr/>
            </p:nvSpPr>
            <p:spPr bwMode="auto">
              <a:xfrm>
                <a:off x="7413" y="4543"/>
                <a:ext cx="936" cy="957"/>
              </a:xfrm>
              <a:custGeom>
                <a:avLst/>
                <a:gdLst>
                  <a:gd name="T0" fmla="*/ 1054621 w 5074"/>
                  <a:gd name="T1" fmla="*/ 447065 h 4720"/>
                  <a:gd name="T2" fmla="*/ 1147355 w 5074"/>
                  <a:gd name="T3" fmla="*/ 366736 h 4720"/>
                  <a:gd name="T4" fmla="*/ 1187528 w 5074"/>
                  <a:gd name="T5" fmla="*/ 246993 h 4720"/>
                  <a:gd name="T6" fmla="*/ 1164626 w 5074"/>
                  <a:gd name="T7" fmla="*/ 133256 h 4720"/>
                  <a:gd name="T8" fmla="*/ 1083905 w 5074"/>
                  <a:gd name="T9" fmla="*/ 40540 h 4720"/>
                  <a:gd name="T10" fmla="*/ 964890 w 5074"/>
                  <a:gd name="T11" fmla="*/ 375 h 4720"/>
                  <a:gd name="T12" fmla="*/ 850755 w 5074"/>
                  <a:gd name="T13" fmla="*/ 23273 h 4720"/>
                  <a:gd name="T14" fmla="*/ 757269 w 5074"/>
                  <a:gd name="T15" fmla="*/ 103977 h 4720"/>
                  <a:gd name="T16" fmla="*/ 717472 w 5074"/>
                  <a:gd name="T17" fmla="*/ 222969 h 4720"/>
                  <a:gd name="T18" fmla="*/ 739999 w 5074"/>
                  <a:gd name="T19" fmla="*/ 337082 h 4720"/>
                  <a:gd name="T20" fmla="*/ 820719 w 5074"/>
                  <a:gd name="T21" fmla="*/ 430173 h 4720"/>
                  <a:gd name="T22" fmla="*/ 940486 w 5074"/>
                  <a:gd name="T23" fmla="*/ 470338 h 4720"/>
                  <a:gd name="T24" fmla="*/ 154307 w 5074"/>
                  <a:gd name="T25" fmla="*/ 400144 h 4720"/>
                  <a:gd name="T26" fmla="*/ 53688 w 5074"/>
                  <a:gd name="T27" fmla="*/ 471464 h 4720"/>
                  <a:gd name="T28" fmla="*/ 3004 w 5074"/>
                  <a:gd name="T29" fmla="*/ 585576 h 4720"/>
                  <a:gd name="T30" fmla="*/ 14267 w 5074"/>
                  <a:gd name="T31" fmla="*/ 701941 h 4720"/>
                  <a:gd name="T32" fmla="*/ 85601 w 5074"/>
                  <a:gd name="T33" fmla="*/ 802915 h 4720"/>
                  <a:gd name="T34" fmla="*/ 199360 w 5074"/>
                  <a:gd name="T35" fmla="*/ 853965 h 4720"/>
                  <a:gd name="T36" fmla="*/ 316499 w 5074"/>
                  <a:gd name="T37" fmla="*/ 842329 h 4720"/>
                  <a:gd name="T38" fmla="*/ 416742 w 5074"/>
                  <a:gd name="T39" fmla="*/ 771009 h 4720"/>
                  <a:gd name="T40" fmla="*/ 467803 w 5074"/>
                  <a:gd name="T41" fmla="*/ 656896 h 4720"/>
                  <a:gd name="T42" fmla="*/ 456164 w 5074"/>
                  <a:gd name="T43" fmla="*/ 540532 h 4720"/>
                  <a:gd name="T44" fmla="*/ 384830 w 5074"/>
                  <a:gd name="T45" fmla="*/ 439933 h 4720"/>
                  <a:gd name="T46" fmla="*/ 271070 w 5074"/>
                  <a:gd name="T47" fmla="*/ 388883 h 4720"/>
                  <a:gd name="T48" fmla="*/ 883418 w 5074"/>
                  <a:gd name="T49" fmla="*/ 688803 h 4720"/>
                  <a:gd name="T50" fmla="*/ 740750 w 5074"/>
                  <a:gd name="T51" fmla="*/ 727090 h 4720"/>
                  <a:gd name="T52" fmla="*/ 616854 w 5074"/>
                  <a:gd name="T53" fmla="*/ 799912 h 4720"/>
                  <a:gd name="T54" fmla="*/ 516610 w 5074"/>
                  <a:gd name="T55" fmla="*/ 902763 h 4720"/>
                  <a:gd name="T56" fmla="*/ 446402 w 5074"/>
                  <a:gd name="T57" fmla="*/ 1028887 h 4720"/>
                  <a:gd name="T58" fmla="*/ 411486 w 5074"/>
                  <a:gd name="T59" fmla="*/ 1172278 h 4720"/>
                  <a:gd name="T60" fmla="*/ 414865 w 5074"/>
                  <a:gd name="T61" fmla="*/ 1310790 h 4720"/>
                  <a:gd name="T62" fmla="*/ 456539 w 5074"/>
                  <a:gd name="T63" fmla="*/ 1451553 h 4720"/>
                  <a:gd name="T64" fmla="*/ 532754 w 5074"/>
                  <a:gd name="T65" fmla="*/ 1573923 h 4720"/>
                  <a:gd name="T66" fmla="*/ 637503 w 5074"/>
                  <a:gd name="T67" fmla="*/ 1671519 h 4720"/>
                  <a:gd name="T68" fmla="*/ 765529 w 5074"/>
                  <a:gd name="T69" fmla="*/ 1738711 h 4720"/>
                  <a:gd name="T70" fmla="*/ 910450 w 5074"/>
                  <a:gd name="T71" fmla="*/ 1769866 h 4720"/>
                  <a:gd name="T72" fmla="*/ 1048614 w 5074"/>
                  <a:gd name="T73" fmla="*/ 1763110 h 4720"/>
                  <a:gd name="T74" fmla="*/ 1187903 w 5074"/>
                  <a:gd name="T75" fmla="*/ 1718065 h 4720"/>
                  <a:gd name="T76" fmla="*/ 1308045 w 5074"/>
                  <a:gd name="T77" fmla="*/ 1638862 h 4720"/>
                  <a:gd name="T78" fmla="*/ 1403408 w 5074"/>
                  <a:gd name="T79" fmla="*/ 1532257 h 4720"/>
                  <a:gd name="T80" fmla="*/ 1467608 w 5074"/>
                  <a:gd name="T81" fmla="*/ 1402380 h 4720"/>
                  <a:gd name="T82" fmla="*/ 1495391 w 5074"/>
                  <a:gd name="T83" fmla="*/ 1255986 h 4720"/>
                  <a:gd name="T84" fmla="*/ 1485254 w 5074"/>
                  <a:gd name="T85" fmla="*/ 1118600 h 4720"/>
                  <a:gd name="T86" fmla="*/ 1436447 w 5074"/>
                  <a:gd name="T87" fmla="*/ 980465 h 4720"/>
                  <a:gd name="T88" fmla="*/ 1354975 w 5074"/>
                  <a:gd name="T89" fmla="*/ 862599 h 4720"/>
                  <a:gd name="T90" fmla="*/ 1245346 w 5074"/>
                  <a:gd name="T91" fmla="*/ 770258 h 4720"/>
                  <a:gd name="T92" fmla="*/ 1114316 w 5074"/>
                  <a:gd name="T93" fmla="*/ 709073 h 4720"/>
                  <a:gd name="T94" fmla="*/ 966767 w 5074"/>
                  <a:gd name="T95" fmla="*/ 684674 h 4720"/>
                  <a:gd name="T96" fmla="*/ 1588877 w 5074"/>
                  <a:gd name="T97" fmla="*/ 400144 h 4720"/>
                  <a:gd name="T98" fmla="*/ 1487882 w 5074"/>
                  <a:gd name="T99" fmla="*/ 471464 h 4720"/>
                  <a:gd name="T100" fmla="*/ 1437573 w 5074"/>
                  <a:gd name="T101" fmla="*/ 585576 h 4720"/>
                  <a:gd name="T102" fmla="*/ 1448836 w 5074"/>
                  <a:gd name="T103" fmla="*/ 701941 h 4720"/>
                  <a:gd name="T104" fmla="*/ 1520170 w 5074"/>
                  <a:gd name="T105" fmla="*/ 802915 h 4720"/>
                  <a:gd name="T106" fmla="*/ 1633930 w 5074"/>
                  <a:gd name="T107" fmla="*/ 853965 h 4720"/>
                  <a:gd name="T108" fmla="*/ 1750317 w 5074"/>
                  <a:gd name="T109" fmla="*/ 842329 h 4720"/>
                  <a:gd name="T110" fmla="*/ 1850936 w 5074"/>
                  <a:gd name="T111" fmla="*/ 771009 h 4720"/>
                  <a:gd name="T112" fmla="*/ 1902372 w 5074"/>
                  <a:gd name="T113" fmla="*/ 656896 h 4720"/>
                  <a:gd name="T114" fmla="*/ 1890733 w 5074"/>
                  <a:gd name="T115" fmla="*/ 540532 h 4720"/>
                  <a:gd name="T116" fmla="*/ 1819399 w 5074"/>
                  <a:gd name="T117" fmla="*/ 439933 h 4720"/>
                  <a:gd name="T118" fmla="*/ 1705264 w 5074"/>
                  <a:gd name="T119" fmla="*/ 388883 h 47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74" h="4720">
                    <a:moveTo>
                      <a:pt x="2537" y="1253"/>
                    </a:moveTo>
                    <a:lnTo>
                      <a:pt x="2537" y="1253"/>
                    </a:lnTo>
                    <a:lnTo>
                      <a:pt x="2570" y="1253"/>
                    </a:lnTo>
                    <a:lnTo>
                      <a:pt x="2600" y="1250"/>
                    </a:lnTo>
                    <a:lnTo>
                      <a:pt x="2632" y="1245"/>
                    </a:lnTo>
                    <a:lnTo>
                      <a:pt x="2663" y="1240"/>
                    </a:lnTo>
                    <a:lnTo>
                      <a:pt x="2693" y="1233"/>
                    </a:lnTo>
                    <a:lnTo>
                      <a:pt x="2723" y="1224"/>
                    </a:lnTo>
                    <a:lnTo>
                      <a:pt x="2752" y="1215"/>
                    </a:lnTo>
                    <a:lnTo>
                      <a:pt x="2780" y="1203"/>
                    </a:lnTo>
                    <a:lnTo>
                      <a:pt x="2809" y="1191"/>
                    </a:lnTo>
                    <a:lnTo>
                      <a:pt x="2836" y="1178"/>
                    </a:lnTo>
                    <a:lnTo>
                      <a:pt x="2861" y="1162"/>
                    </a:lnTo>
                    <a:lnTo>
                      <a:pt x="2887" y="1146"/>
                    </a:lnTo>
                    <a:lnTo>
                      <a:pt x="2912" y="1129"/>
                    </a:lnTo>
                    <a:lnTo>
                      <a:pt x="2935" y="1110"/>
                    </a:lnTo>
                    <a:lnTo>
                      <a:pt x="2958" y="1089"/>
                    </a:lnTo>
                    <a:lnTo>
                      <a:pt x="2980" y="1070"/>
                    </a:lnTo>
                    <a:lnTo>
                      <a:pt x="3001" y="1048"/>
                    </a:lnTo>
                    <a:lnTo>
                      <a:pt x="3021" y="1025"/>
                    </a:lnTo>
                    <a:lnTo>
                      <a:pt x="3039" y="1001"/>
                    </a:lnTo>
                    <a:lnTo>
                      <a:pt x="3056" y="977"/>
                    </a:lnTo>
                    <a:lnTo>
                      <a:pt x="3072" y="951"/>
                    </a:lnTo>
                    <a:lnTo>
                      <a:pt x="3088" y="925"/>
                    </a:lnTo>
                    <a:lnTo>
                      <a:pt x="3102" y="898"/>
                    </a:lnTo>
                    <a:lnTo>
                      <a:pt x="3114" y="870"/>
                    </a:lnTo>
                    <a:lnTo>
                      <a:pt x="3125" y="842"/>
                    </a:lnTo>
                    <a:lnTo>
                      <a:pt x="3135" y="812"/>
                    </a:lnTo>
                    <a:lnTo>
                      <a:pt x="3143" y="783"/>
                    </a:lnTo>
                    <a:lnTo>
                      <a:pt x="3151" y="752"/>
                    </a:lnTo>
                    <a:lnTo>
                      <a:pt x="3156" y="722"/>
                    </a:lnTo>
                    <a:lnTo>
                      <a:pt x="3160" y="690"/>
                    </a:lnTo>
                    <a:lnTo>
                      <a:pt x="3163" y="658"/>
                    </a:lnTo>
                    <a:lnTo>
                      <a:pt x="3163" y="626"/>
                    </a:lnTo>
                    <a:lnTo>
                      <a:pt x="3163" y="594"/>
                    </a:lnTo>
                    <a:lnTo>
                      <a:pt x="3160" y="562"/>
                    </a:lnTo>
                    <a:lnTo>
                      <a:pt x="3156" y="531"/>
                    </a:lnTo>
                    <a:lnTo>
                      <a:pt x="3151" y="500"/>
                    </a:lnTo>
                    <a:lnTo>
                      <a:pt x="3143" y="469"/>
                    </a:lnTo>
                    <a:lnTo>
                      <a:pt x="3135" y="440"/>
                    </a:lnTo>
                    <a:lnTo>
                      <a:pt x="3125" y="412"/>
                    </a:lnTo>
                    <a:lnTo>
                      <a:pt x="3114" y="382"/>
                    </a:lnTo>
                    <a:lnTo>
                      <a:pt x="3102" y="355"/>
                    </a:lnTo>
                    <a:lnTo>
                      <a:pt x="3088" y="328"/>
                    </a:lnTo>
                    <a:lnTo>
                      <a:pt x="3072" y="301"/>
                    </a:lnTo>
                    <a:lnTo>
                      <a:pt x="3056" y="277"/>
                    </a:lnTo>
                    <a:lnTo>
                      <a:pt x="3039" y="252"/>
                    </a:lnTo>
                    <a:lnTo>
                      <a:pt x="3021" y="228"/>
                    </a:lnTo>
                    <a:lnTo>
                      <a:pt x="3001" y="206"/>
                    </a:lnTo>
                    <a:lnTo>
                      <a:pt x="2980" y="184"/>
                    </a:lnTo>
                    <a:lnTo>
                      <a:pt x="2958" y="163"/>
                    </a:lnTo>
                    <a:lnTo>
                      <a:pt x="2935" y="143"/>
                    </a:lnTo>
                    <a:lnTo>
                      <a:pt x="2912" y="125"/>
                    </a:lnTo>
                    <a:lnTo>
                      <a:pt x="2887" y="108"/>
                    </a:lnTo>
                    <a:lnTo>
                      <a:pt x="2861" y="90"/>
                    </a:lnTo>
                    <a:lnTo>
                      <a:pt x="2836" y="76"/>
                    </a:lnTo>
                    <a:lnTo>
                      <a:pt x="2809" y="62"/>
                    </a:lnTo>
                    <a:lnTo>
                      <a:pt x="2780" y="50"/>
                    </a:lnTo>
                    <a:lnTo>
                      <a:pt x="2752" y="38"/>
                    </a:lnTo>
                    <a:lnTo>
                      <a:pt x="2723" y="28"/>
                    </a:lnTo>
                    <a:lnTo>
                      <a:pt x="2693" y="21"/>
                    </a:lnTo>
                    <a:lnTo>
                      <a:pt x="2663" y="13"/>
                    </a:lnTo>
                    <a:lnTo>
                      <a:pt x="2632" y="7"/>
                    </a:lnTo>
                    <a:lnTo>
                      <a:pt x="2600" y="3"/>
                    </a:lnTo>
                    <a:lnTo>
                      <a:pt x="2570" y="1"/>
                    </a:lnTo>
                    <a:lnTo>
                      <a:pt x="2537" y="0"/>
                    </a:lnTo>
                    <a:lnTo>
                      <a:pt x="2505" y="1"/>
                    </a:lnTo>
                    <a:lnTo>
                      <a:pt x="2473" y="3"/>
                    </a:lnTo>
                    <a:lnTo>
                      <a:pt x="2441" y="7"/>
                    </a:lnTo>
                    <a:lnTo>
                      <a:pt x="2410" y="13"/>
                    </a:lnTo>
                    <a:lnTo>
                      <a:pt x="2380" y="21"/>
                    </a:lnTo>
                    <a:lnTo>
                      <a:pt x="2350" y="28"/>
                    </a:lnTo>
                    <a:lnTo>
                      <a:pt x="2321" y="38"/>
                    </a:lnTo>
                    <a:lnTo>
                      <a:pt x="2293" y="50"/>
                    </a:lnTo>
                    <a:lnTo>
                      <a:pt x="2266" y="62"/>
                    </a:lnTo>
                    <a:lnTo>
                      <a:pt x="2237" y="76"/>
                    </a:lnTo>
                    <a:lnTo>
                      <a:pt x="2212" y="90"/>
                    </a:lnTo>
                    <a:lnTo>
                      <a:pt x="2186" y="108"/>
                    </a:lnTo>
                    <a:lnTo>
                      <a:pt x="2161" y="125"/>
                    </a:lnTo>
                    <a:lnTo>
                      <a:pt x="2138" y="143"/>
                    </a:lnTo>
                    <a:lnTo>
                      <a:pt x="2115" y="163"/>
                    </a:lnTo>
                    <a:lnTo>
                      <a:pt x="2094" y="184"/>
                    </a:lnTo>
                    <a:lnTo>
                      <a:pt x="2073" y="206"/>
                    </a:lnTo>
                    <a:lnTo>
                      <a:pt x="2054" y="228"/>
                    </a:lnTo>
                    <a:lnTo>
                      <a:pt x="2035" y="252"/>
                    </a:lnTo>
                    <a:lnTo>
                      <a:pt x="2017" y="277"/>
                    </a:lnTo>
                    <a:lnTo>
                      <a:pt x="2001" y="301"/>
                    </a:lnTo>
                    <a:lnTo>
                      <a:pt x="1986" y="328"/>
                    </a:lnTo>
                    <a:lnTo>
                      <a:pt x="1971" y="355"/>
                    </a:lnTo>
                    <a:lnTo>
                      <a:pt x="1959" y="382"/>
                    </a:lnTo>
                    <a:lnTo>
                      <a:pt x="1948" y="412"/>
                    </a:lnTo>
                    <a:lnTo>
                      <a:pt x="1938" y="440"/>
                    </a:lnTo>
                    <a:lnTo>
                      <a:pt x="1930" y="469"/>
                    </a:lnTo>
                    <a:lnTo>
                      <a:pt x="1922" y="500"/>
                    </a:lnTo>
                    <a:lnTo>
                      <a:pt x="1918" y="531"/>
                    </a:lnTo>
                    <a:lnTo>
                      <a:pt x="1914" y="562"/>
                    </a:lnTo>
                    <a:lnTo>
                      <a:pt x="1911" y="594"/>
                    </a:lnTo>
                    <a:lnTo>
                      <a:pt x="1910" y="626"/>
                    </a:lnTo>
                    <a:lnTo>
                      <a:pt x="1911" y="658"/>
                    </a:lnTo>
                    <a:lnTo>
                      <a:pt x="1914" y="690"/>
                    </a:lnTo>
                    <a:lnTo>
                      <a:pt x="1918" y="722"/>
                    </a:lnTo>
                    <a:lnTo>
                      <a:pt x="1922" y="752"/>
                    </a:lnTo>
                    <a:lnTo>
                      <a:pt x="1930" y="783"/>
                    </a:lnTo>
                    <a:lnTo>
                      <a:pt x="1938" y="812"/>
                    </a:lnTo>
                    <a:lnTo>
                      <a:pt x="1948" y="842"/>
                    </a:lnTo>
                    <a:lnTo>
                      <a:pt x="1959" y="870"/>
                    </a:lnTo>
                    <a:lnTo>
                      <a:pt x="1971" y="898"/>
                    </a:lnTo>
                    <a:lnTo>
                      <a:pt x="1986" y="925"/>
                    </a:lnTo>
                    <a:lnTo>
                      <a:pt x="2001" y="951"/>
                    </a:lnTo>
                    <a:lnTo>
                      <a:pt x="2017" y="977"/>
                    </a:lnTo>
                    <a:lnTo>
                      <a:pt x="2035" y="1001"/>
                    </a:lnTo>
                    <a:lnTo>
                      <a:pt x="2054" y="1025"/>
                    </a:lnTo>
                    <a:lnTo>
                      <a:pt x="2073" y="1048"/>
                    </a:lnTo>
                    <a:lnTo>
                      <a:pt x="2094" y="1070"/>
                    </a:lnTo>
                    <a:lnTo>
                      <a:pt x="2115" y="1089"/>
                    </a:lnTo>
                    <a:lnTo>
                      <a:pt x="2138" y="1110"/>
                    </a:lnTo>
                    <a:lnTo>
                      <a:pt x="2161" y="1129"/>
                    </a:lnTo>
                    <a:lnTo>
                      <a:pt x="2186" y="1146"/>
                    </a:lnTo>
                    <a:lnTo>
                      <a:pt x="2212" y="1162"/>
                    </a:lnTo>
                    <a:lnTo>
                      <a:pt x="2237" y="1178"/>
                    </a:lnTo>
                    <a:lnTo>
                      <a:pt x="2266" y="1191"/>
                    </a:lnTo>
                    <a:lnTo>
                      <a:pt x="2293" y="1203"/>
                    </a:lnTo>
                    <a:lnTo>
                      <a:pt x="2321" y="1215"/>
                    </a:lnTo>
                    <a:lnTo>
                      <a:pt x="2350" y="1224"/>
                    </a:lnTo>
                    <a:lnTo>
                      <a:pt x="2380" y="1233"/>
                    </a:lnTo>
                    <a:lnTo>
                      <a:pt x="2410" y="1240"/>
                    </a:lnTo>
                    <a:lnTo>
                      <a:pt x="2441" y="1245"/>
                    </a:lnTo>
                    <a:lnTo>
                      <a:pt x="2473" y="1250"/>
                    </a:lnTo>
                    <a:lnTo>
                      <a:pt x="2505" y="1253"/>
                    </a:lnTo>
                    <a:lnTo>
                      <a:pt x="2537" y="1253"/>
                    </a:lnTo>
                    <a:close/>
                    <a:moveTo>
                      <a:pt x="627" y="1028"/>
                    </a:moveTo>
                    <a:lnTo>
                      <a:pt x="627" y="1028"/>
                    </a:lnTo>
                    <a:lnTo>
                      <a:pt x="595" y="1029"/>
                    </a:lnTo>
                    <a:lnTo>
                      <a:pt x="563" y="1032"/>
                    </a:lnTo>
                    <a:lnTo>
                      <a:pt x="531" y="1036"/>
                    </a:lnTo>
                    <a:lnTo>
                      <a:pt x="501" y="1042"/>
                    </a:lnTo>
                    <a:lnTo>
                      <a:pt x="470" y="1048"/>
                    </a:lnTo>
                    <a:lnTo>
                      <a:pt x="440" y="1056"/>
                    </a:lnTo>
                    <a:lnTo>
                      <a:pt x="411" y="1066"/>
                    </a:lnTo>
                    <a:lnTo>
                      <a:pt x="383" y="1078"/>
                    </a:lnTo>
                    <a:lnTo>
                      <a:pt x="355" y="1091"/>
                    </a:lnTo>
                    <a:lnTo>
                      <a:pt x="328" y="1104"/>
                    </a:lnTo>
                    <a:lnTo>
                      <a:pt x="302" y="1119"/>
                    </a:lnTo>
                    <a:lnTo>
                      <a:pt x="276" y="1136"/>
                    </a:lnTo>
                    <a:lnTo>
                      <a:pt x="252" y="1153"/>
                    </a:lnTo>
                    <a:lnTo>
                      <a:pt x="228" y="1172"/>
                    </a:lnTo>
                    <a:lnTo>
                      <a:pt x="205" y="1191"/>
                    </a:lnTo>
                    <a:lnTo>
                      <a:pt x="183" y="1212"/>
                    </a:lnTo>
                    <a:lnTo>
                      <a:pt x="162" y="1234"/>
                    </a:lnTo>
                    <a:lnTo>
                      <a:pt x="143" y="1256"/>
                    </a:lnTo>
                    <a:lnTo>
                      <a:pt x="124" y="1281"/>
                    </a:lnTo>
                    <a:lnTo>
                      <a:pt x="107" y="1305"/>
                    </a:lnTo>
                    <a:lnTo>
                      <a:pt x="91" y="1330"/>
                    </a:lnTo>
                    <a:lnTo>
                      <a:pt x="75" y="1357"/>
                    </a:lnTo>
                    <a:lnTo>
                      <a:pt x="62" y="1384"/>
                    </a:lnTo>
                    <a:lnTo>
                      <a:pt x="49" y="1411"/>
                    </a:lnTo>
                    <a:lnTo>
                      <a:pt x="38" y="1440"/>
                    </a:lnTo>
                    <a:lnTo>
                      <a:pt x="29" y="1468"/>
                    </a:lnTo>
                    <a:lnTo>
                      <a:pt x="20" y="1499"/>
                    </a:lnTo>
                    <a:lnTo>
                      <a:pt x="13" y="1528"/>
                    </a:lnTo>
                    <a:lnTo>
                      <a:pt x="8" y="1560"/>
                    </a:lnTo>
                    <a:lnTo>
                      <a:pt x="3" y="1591"/>
                    </a:lnTo>
                    <a:lnTo>
                      <a:pt x="0" y="1623"/>
                    </a:lnTo>
                    <a:lnTo>
                      <a:pt x="0" y="1655"/>
                    </a:lnTo>
                    <a:lnTo>
                      <a:pt x="0" y="1688"/>
                    </a:lnTo>
                    <a:lnTo>
                      <a:pt x="3" y="1720"/>
                    </a:lnTo>
                    <a:lnTo>
                      <a:pt x="8" y="1750"/>
                    </a:lnTo>
                    <a:lnTo>
                      <a:pt x="13" y="1782"/>
                    </a:lnTo>
                    <a:lnTo>
                      <a:pt x="20" y="1811"/>
                    </a:lnTo>
                    <a:lnTo>
                      <a:pt x="29" y="1842"/>
                    </a:lnTo>
                    <a:lnTo>
                      <a:pt x="38" y="1870"/>
                    </a:lnTo>
                    <a:lnTo>
                      <a:pt x="49" y="1900"/>
                    </a:lnTo>
                    <a:lnTo>
                      <a:pt x="62" y="1927"/>
                    </a:lnTo>
                    <a:lnTo>
                      <a:pt x="75" y="1954"/>
                    </a:lnTo>
                    <a:lnTo>
                      <a:pt x="91" y="1981"/>
                    </a:lnTo>
                    <a:lnTo>
                      <a:pt x="107" y="2005"/>
                    </a:lnTo>
                    <a:lnTo>
                      <a:pt x="124" y="2030"/>
                    </a:lnTo>
                    <a:lnTo>
                      <a:pt x="143" y="2054"/>
                    </a:lnTo>
                    <a:lnTo>
                      <a:pt x="162" y="2076"/>
                    </a:lnTo>
                    <a:lnTo>
                      <a:pt x="183" y="2098"/>
                    </a:lnTo>
                    <a:lnTo>
                      <a:pt x="205" y="2119"/>
                    </a:lnTo>
                    <a:lnTo>
                      <a:pt x="228" y="2139"/>
                    </a:lnTo>
                    <a:lnTo>
                      <a:pt x="252" y="2157"/>
                    </a:lnTo>
                    <a:lnTo>
                      <a:pt x="276" y="2174"/>
                    </a:lnTo>
                    <a:lnTo>
                      <a:pt x="302" y="2191"/>
                    </a:lnTo>
                    <a:lnTo>
                      <a:pt x="328" y="2206"/>
                    </a:lnTo>
                    <a:lnTo>
                      <a:pt x="355" y="2220"/>
                    </a:lnTo>
                    <a:lnTo>
                      <a:pt x="383" y="2233"/>
                    </a:lnTo>
                    <a:lnTo>
                      <a:pt x="411" y="2244"/>
                    </a:lnTo>
                    <a:lnTo>
                      <a:pt x="440" y="2254"/>
                    </a:lnTo>
                    <a:lnTo>
                      <a:pt x="470" y="2263"/>
                    </a:lnTo>
                    <a:lnTo>
                      <a:pt x="501" y="2269"/>
                    </a:lnTo>
                    <a:lnTo>
                      <a:pt x="531" y="2275"/>
                    </a:lnTo>
                    <a:lnTo>
                      <a:pt x="563" y="2279"/>
                    </a:lnTo>
                    <a:lnTo>
                      <a:pt x="595" y="2281"/>
                    </a:lnTo>
                    <a:lnTo>
                      <a:pt x="627" y="2282"/>
                    </a:lnTo>
                    <a:lnTo>
                      <a:pt x="659" y="2281"/>
                    </a:lnTo>
                    <a:lnTo>
                      <a:pt x="691" y="2279"/>
                    </a:lnTo>
                    <a:lnTo>
                      <a:pt x="722" y="2275"/>
                    </a:lnTo>
                    <a:lnTo>
                      <a:pt x="753" y="2269"/>
                    </a:lnTo>
                    <a:lnTo>
                      <a:pt x="784" y="2263"/>
                    </a:lnTo>
                    <a:lnTo>
                      <a:pt x="813" y="2254"/>
                    </a:lnTo>
                    <a:lnTo>
                      <a:pt x="843" y="2244"/>
                    </a:lnTo>
                    <a:lnTo>
                      <a:pt x="871" y="2233"/>
                    </a:lnTo>
                    <a:lnTo>
                      <a:pt x="898" y="2220"/>
                    </a:lnTo>
                    <a:lnTo>
                      <a:pt x="925" y="2206"/>
                    </a:lnTo>
                    <a:lnTo>
                      <a:pt x="952" y="2191"/>
                    </a:lnTo>
                    <a:lnTo>
                      <a:pt x="977" y="2174"/>
                    </a:lnTo>
                    <a:lnTo>
                      <a:pt x="1002" y="2157"/>
                    </a:lnTo>
                    <a:lnTo>
                      <a:pt x="1025" y="2139"/>
                    </a:lnTo>
                    <a:lnTo>
                      <a:pt x="1047" y="2119"/>
                    </a:lnTo>
                    <a:lnTo>
                      <a:pt x="1069" y="2098"/>
                    </a:lnTo>
                    <a:lnTo>
                      <a:pt x="1090" y="2076"/>
                    </a:lnTo>
                    <a:lnTo>
                      <a:pt x="1110" y="2054"/>
                    </a:lnTo>
                    <a:lnTo>
                      <a:pt x="1128" y="2030"/>
                    </a:lnTo>
                    <a:lnTo>
                      <a:pt x="1147" y="2005"/>
                    </a:lnTo>
                    <a:lnTo>
                      <a:pt x="1162" y="1981"/>
                    </a:lnTo>
                    <a:lnTo>
                      <a:pt x="1177" y="1954"/>
                    </a:lnTo>
                    <a:lnTo>
                      <a:pt x="1191" y="1927"/>
                    </a:lnTo>
                    <a:lnTo>
                      <a:pt x="1204" y="1900"/>
                    </a:lnTo>
                    <a:lnTo>
                      <a:pt x="1215" y="1870"/>
                    </a:lnTo>
                    <a:lnTo>
                      <a:pt x="1225" y="1842"/>
                    </a:lnTo>
                    <a:lnTo>
                      <a:pt x="1234" y="1811"/>
                    </a:lnTo>
                    <a:lnTo>
                      <a:pt x="1240" y="1782"/>
                    </a:lnTo>
                    <a:lnTo>
                      <a:pt x="1246" y="1750"/>
                    </a:lnTo>
                    <a:lnTo>
                      <a:pt x="1249" y="1720"/>
                    </a:lnTo>
                    <a:lnTo>
                      <a:pt x="1252" y="1688"/>
                    </a:lnTo>
                    <a:lnTo>
                      <a:pt x="1253" y="1655"/>
                    </a:lnTo>
                    <a:lnTo>
                      <a:pt x="1252" y="1623"/>
                    </a:lnTo>
                    <a:lnTo>
                      <a:pt x="1249" y="1591"/>
                    </a:lnTo>
                    <a:lnTo>
                      <a:pt x="1246" y="1560"/>
                    </a:lnTo>
                    <a:lnTo>
                      <a:pt x="1240" y="1528"/>
                    </a:lnTo>
                    <a:lnTo>
                      <a:pt x="1234" y="1499"/>
                    </a:lnTo>
                    <a:lnTo>
                      <a:pt x="1225" y="1468"/>
                    </a:lnTo>
                    <a:lnTo>
                      <a:pt x="1215" y="1440"/>
                    </a:lnTo>
                    <a:lnTo>
                      <a:pt x="1204" y="1411"/>
                    </a:lnTo>
                    <a:lnTo>
                      <a:pt x="1191" y="1384"/>
                    </a:lnTo>
                    <a:lnTo>
                      <a:pt x="1177" y="1357"/>
                    </a:lnTo>
                    <a:lnTo>
                      <a:pt x="1162" y="1330"/>
                    </a:lnTo>
                    <a:lnTo>
                      <a:pt x="1147" y="1305"/>
                    </a:lnTo>
                    <a:lnTo>
                      <a:pt x="1128" y="1281"/>
                    </a:lnTo>
                    <a:lnTo>
                      <a:pt x="1110" y="1256"/>
                    </a:lnTo>
                    <a:lnTo>
                      <a:pt x="1090" y="1234"/>
                    </a:lnTo>
                    <a:lnTo>
                      <a:pt x="1069" y="1212"/>
                    </a:lnTo>
                    <a:lnTo>
                      <a:pt x="1047" y="1191"/>
                    </a:lnTo>
                    <a:lnTo>
                      <a:pt x="1025" y="1172"/>
                    </a:lnTo>
                    <a:lnTo>
                      <a:pt x="1002" y="1153"/>
                    </a:lnTo>
                    <a:lnTo>
                      <a:pt x="977" y="1136"/>
                    </a:lnTo>
                    <a:lnTo>
                      <a:pt x="952" y="1119"/>
                    </a:lnTo>
                    <a:lnTo>
                      <a:pt x="925" y="1104"/>
                    </a:lnTo>
                    <a:lnTo>
                      <a:pt x="898" y="1091"/>
                    </a:lnTo>
                    <a:lnTo>
                      <a:pt x="871" y="1078"/>
                    </a:lnTo>
                    <a:lnTo>
                      <a:pt x="843" y="1066"/>
                    </a:lnTo>
                    <a:lnTo>
                      <a:pt x="813" y="1056"/>
                    </a:lnTo>
                    <a:lnTo>
                      <a:pt x="784" y="1048"/>
                    </a:lnTo>
                    <a:lnTo>
                      <a:pt x="753" y="1042"/>
                    </a:lnTo>
                    <a:lnTo>
                      <a:pt x="722" y="1036"/>
                    </a:lnTo>
                    <a:lnTo>
                      <a:pt x="691" y="1032"/>
                    </a:lnTo>
                    <a:lnTo>
                      <a:pt x="659" y="1029"/>
                    </a:lnTo>
                    <a:lnTo>
                      <a:pt x="627" y="1028"/>
                    </a:lnTo>
                    <a:close/>
                    <a:moveTo>
                      <a:pt x="2537" y="1824"/>
                    </a:moveTo>
                    <a:lnTo>
                      <a:pt x="2537" y="1824"/>
                    </a:lnTo>
                    <a:lnTo>
                      <a:pt x="2500" y="1824"/>
                    </a:lnTo>
                    <a:lnTo>
                      <a:pt x="2462" y="1825"/>
                    </a:lnTo>
                    <a:lnTo>
                      <a:pt x="2425" y="1827"/>
                    </a:lnTo>
                    <a:lnTo>
                      <a:pt x="2388" y="1831"/>
                    </a:lnTo>
                    <a:lnTo>
                      <a:pt x="2353" y="1835"/>
                    </a:lnTo>
                    <a:lnTo>
                      <a:pt x="2316" y="1840"/>
                    </a:lnTo>
                    <a:lnTo>
                      <a:pt x="2280" y="1846"/>
                    </a:lnTo>
                    <a:lnTo>
                      <a:pt x="2245" y="1853"/>
                    </a:lnTo>
                    <a:lnTo>
                      <a:pt x="2209" y="1861"/>
                    </a:lnTo>
                    <a:lnTo>
                      <a:pt x="2175" y="1869"/>
                    </a:lnTo>
                    <a:lnTo>
                      <a:pt x="2141" y="1878"/>
                    </a:lnTo>
                    <a:lnTo>
                      <a:pt x="2106" y="1889"/>
                    </a:lnTo>
                    <a:lnTo>
                      <a:pt x="2072" y="1900"/>
                    </a:lnTo>
                    <a:lnTo>
                      <a:pt x="2039" y="1911"/>
                    </a:lnTo>
                    <a:lnTo>
                      <a:pt x="2006" y="1923"/>
                    </a:lnTo>
                    <a:lnTo>
                      <a:pt x="1973" y="1937"/>
                    </a:lnTo>
                    <a:lnTo>
                      <a:pt x="1941" y="1951"/>
                    </a:lnTo>
                    <a:lnTo>
                      <a:pt x="1909" y="1966"/>
                    </a:lnTo>
                    <a:lnTo>
                      <a:pt x="1877" y="1982"/>
                    </a:lnTo>
                    <a:lnTo>
                      <a:pt x="1846" y="1998"/>
                    </a:lnTo>
                    <a:lnTo>
                      <a:pt x="1816" y="2015"/>
                    </a:lnTo>
                    <a:lnTo>
                      <a:pt x="1785" y="2033"/>
                    </a:lnTo>
                    <a:lnTo>
                      <a:pt x="1756" y="2052"/>
                    </a:lnTo>
                    <a:lnTo>
                      <a:pt x="1728" y="2070"/>
                    </a:lnTo>
                    <a:lnTo>
                      <a:pt x="1698" y="2090"/>
                    </a:lnTo>
                    <a:lnTo>
                      <a:pt x="1670" y="2111"/>
                    </a:lnTo>
                    <a:lnTo>
                      <a:pt x="1643" y="2131"/>
                    </a:lnTo>
                    <a:lnTo>
                      <a:pt x="1616" y="2153"/>
                    </a:lnTo>
                    <a:lnTo>
                      <a:pt x="1589" y="2177"/>
                    </a:lnTo>
                    <a:lnTo>
                      <a:pt x="1563" y="2199"/>
                    </a:lnTo>
                    <a:lnTo>
                      <a:pt x="1538" y="2223"/>
                    </a:lnTo>
                    <a:lnTo>
                      <a:pt x="1513" y="2248"/>
                    </a:lnTo>
                    <a:lnTo>
                      <a:pt x="1488" y="2272"/>
                    </a:lnTo>
                    <a:lnTo>
                      <a:pt x="1465" y="2298"/>
                    </a:lnTo>
                    <a:lnTo>
                      <a:pt x="1442" y="2324"/>
                    </a:lnTo>
                    <a:lnTo>
                      <a:pt x="1419" y="2350"/>
                    </a:lnTo>
                    <a:lnTo>
                      <a:pt x="1398" y="2378"/>
                    </a:lnTo>
                    <a:lnTo>
                      <a:pt x="1376" y="2405"/>
                    </a:lnTo>
                    <a:lnTo>
                      <a:pt x="1356" y="2433"/>
                    </a:lnTo>
                    <a:lnTo>
                      <a:pt x="1335" y="2461"/>
                    </a:lnTo>
                    <a:lnTo>
                      <a:pt x="1317" y="2491"/>
                    </a:lnTo>
                    <a:lnTo>
                      <a:pt x="1298" y="2520"/>
                    </a:lnTo>
                    <a:lnTo>
                      <a:pt x="1280" y="2551"/>
                    </a:lnTo>
                    <a:lnTo>
                      <a:pt x="1263" y="2581"/>
                    </a:lnTo>
                    <a:lnTo>
                      <a:pt x="1247" y="2612"/>
                    </a:lnTo>
                    <a:lnTo>
                      <a:pt x="1231" y="2644"/>
                    </a:lnTo>
                    <a:lnTo>
                      <a:pt x="1216" y="2676"/>
                    </a:lnTo>
                    <a:lnTo>
                      <a:pt x="1202" y="2708"/>
                    </a:lnTo>
                    <a:lnTo>
                      <a:pt x="1189" y="2741"/>
                    </a:lnTo>
                    <a:lnTo>
                      <a:pt x="1176" y="2774"/>
                    </a:lnTo>
                    <a:lnTo>
                      <a:pt x="1165" y="2807"/>
                    </a:lnTo>
                    <a:lnTo>
                      <a:pt x="1154" y="2841"/>
                    </a:lnTo>
                    <a:lnTo>
                      <a:pt x="1143" y="2875"/>
                    </a:lnTo>
                    <a:lnTo>
                      <a:pt x="1134" y="2910"/>
                    </a:lnTo>
                    <a:lnTo>
                      <a:pt x="1126" y="2944"/>
                    </a:lnTo>
                    <a:lnTo>
                      <a:pt x="1118" y="2980"/>
                    </a:lnTo>
                    <a:lnTo>
                      <a:pt x="1111" y="3015"/>
                    </a:lnTo>
                    <a:lnTo>
                      <a:pt x="1105" y="3051"/>
                    </a:lnTo>
                    <a:lnTo>
                      <a:pt x="1100" y="3088"/>
                    </a:lnTo>
                    <a:lnTo>
                      <a:pt x="1096" y="3123"/>
                    </a:lnTo>
                    <a:lnTo>
                      <a:pt x="1093" y="3160"/>
                    </a:lnTo>
                    <a:lnTo>
                      <a:pt x="1090" y="3197"/>
                    </a:lnTo>
                    <a:lnTo>
                      <a:pt x="1089" y="3235"/>
                    </a:lnTo>
                    <a:lnTo>
                      <a:pt x="1089" y="3271"/>
                    </a:lnTo>
                    <a:lnTo>
                      <a:pt x="1089" y="3309"/>
                    </a:lnTo>
                    <a:lnTo>
                      <a:pt x="1090" y="3346"/>
                    </a:lnTo>
                    <a:lnTo>
                      <a:pt x="1093" y="3383"/>
                    </a:lnTo>
                    <a:lnTo>
                      <a:pt x="1096" y="3420"/>
                    </a:lnTo>
                    <a:lnTo>
                      <a:pt x="1100" y="3457"/>
                    </a:lnTo>
                    <a:lnTo>
                      <a:pt x="1105" y="3492"/>
                    </a:lnTo>
                    <a:lnTo>
                      <a:pt x="1111" y="3528"/>
                    </a:lnTo>
                    <a:lnTo>
                      <a:pt x="1118" y="3563"/>
                    </a:lnTo>
                    <a:lnTo>
                      <a:pt x="1126" y="3599"/>
                    </a:lnTo>
                    <a:lnTo>
                      <a:pt x="1134" y="3633"/>
                    </a:lnTo>
                    <a:lnTo>
                      <a:pt x="1143" y="3669"/>
                    </a:lnTo>
                    <a:lnTo>
                      <a:pt x="1154" y="3702"/>
                    </a:lnTo>
                    <a:lnTo>
                      <a:pt x="1165" y="3736"/>
                    </a:lnTo>
                    <a:lnTo>
                      <a:pt x="1176" y="3769"/>
                    </a:lnTo>
                    <a:lnTo>
                      <a:pt x="1189" y="3802"/>
                    </a:lnTo>
                    <a:lnTo>
                      <a:pt x="1202" y="3835"/>
                    </a:lnTo>
                    <a:lnTo>
                      <a:pt x="1216" y="3867"/>
                    </a:lnTo>
                    <a:lnTo>
                      <a:pt x="1231" y="3899"/>
                    </a:lnTo>
                    <a:lnTo>
                      <a:pt x="1247" y="3931"/>
                    </a:lnTo>
                    <a:lnTo>
                      <a:pt x="1263" y="3962"/>
                    </a:lnTo>
                    <a:lnTo>
                      <a:pt x="1280" y="3992"/>
                    </a:lnTo>
                    <a:lnTo>
                      <a:pt x="1298" y="4023"/>
                    </a:lnTo>
                    <a:lnTo>
                      <a:pt x="1317" y="4052"/>
                    </a:lnTo>
                    <a:lnTo>
                      <a:pt x="1335" y="4082"/>
                    </a:lnTo>
                    <a:lnTo>
                      <a:pt x="1356" y="4110"/>
                    </a:lnTo>
                    <a:lnTo>
                      <a:pt x="1376" y="4138"/>
                    </a:lnTo>
                    <a:lnTo>
                      <a:pt x="1398" y="4166"/>
                    </a:lnTo>
                    <a:lnTo>
                      <a:pt x="1419" y="4193"/>
                    </a:lnTo>
                    <a:lnTo>
                      <a:pt x="1442" y="4219"/>
                    </a:lnTo>
                    <a:lnTo>
                      <a:pt x="1465" y="4245"/>
                    </a:lnTo>
                    <a:lnTo>
                      <a:pt x="1488" y="4270"/>
                    </a:lnTo>
                    <a:lnTo>
                      <a:pt x="1513" y="4296"/>
                    </a:lnTo>
                    <a:lnTo>
                      <a:pt x="1538" y="4319"/>
                    </a:lnTo>
                    <a:lnTo>
                      <a:pt x="1563" y="4344"/>
                    </a:lnTo>
                    <a:lnTo>
                      <a:pt x="1589" y="4366"/>
                    </a:lnTo>
                    <a:lnTo>
                      <a:pt x="1616" y="4389"/>
                    </a:lnTo>
                    <a:lnTo>
                      <a:pt x="1643" y="4411"/>
                    </a:lnTo>
                    <a:lnTo>
                      <a:pt x="1670" y="4432"/>
                    </a:lnTo>
                    <a:lnTo>
                      <a:pt x="1698" y="4453"/>
                    </a:lnTo>
                    <a:lnTo>
                      <a:pt x="1728" y="4473"/>
                    </a:lnTo>
                    <a:lnTo>
                      <a:pt x="1756" y="4491"/>
                    </a:lnTo>
                    <a:lnTo>
                      <a:pt x="1785" y="4511"/>
                    </a:lnTo>
                    <a:lnTo>
                      <a:pt x="1816" y="4528"/>
                    </a:lnTo>
                    <a:lnTo>
                      <a:pt x="1846" y="4545"/>
                    </a:lnTo>
                    <a:lnTo>
                      <a:pt x="1877" y="4561"/>
                    </a:lnTo>
                    <a:lnTo>
                      <a:pt x="1909" y="4577"/>
                    </a:lnTo>
                    <a:lnTo>
                      <a:pt x="1941" y="4592"/>
                    </a:lnTo>
                    <a:lnTo>
                      <a:pt x="1973" y="4606"/>
                    </a:lnTo>
                    <a:lnTo>
                      <a:pt x="2006" y="4620"/>
                    </a:lnTo>
                    <a:lnTo>
                      <a:pt x="2039" y="4632"/>
                    </a:lnTo>
                    <a:lnTo>
                      <a:pt x="2072" y="4643"/>
                    </a:lnTo>
                    <a:lnTo>
                      <a:pt x="2106" y="4654"/>
                    </a:lnTo>
                    <a:lnTo>
                      <a:pt x="2141" y="4665"/>
                    </a:lnTo>
                    <a:lnTo>
                      <a:pt x="2175" y="4674"/>
                    </a:lnTo>
                    <a:lnTo>
                      <a:pt x="2209" y="4682"/>
                    </a:lnTo>
                    <a:lnTo>
                      <a:pt x="2245" y="4691"/>
                    </a:lnTo>
                    <a:lnTo>
                      <a:pt x="2280" y="4697"/>
                    </a:lnTo>
                    <a:lnTo>
                      <a:pt x="2316" y="4703"/>
                    </a:lnTo>
                    <a:lnTo>
                      <a:pt x="2353" y="4708"/>
                    </a:lnTo>
                    <a:lnTo>
                      <a:pt x="2388" y="4712"/>
                    </a:lnTo>
                    <a:lnTo>
                      <a:pt x="2425" y="4715"/>
                    </a:lnTo>
                    <a:lnTo>
                      <a:pt x="2462" y="4718"/>
                    </a:lnTo>
                    <a:lnTo>
                      <a:pt x="2500" y="4719"/>
                    </a:lnTo>
                    <a:lnTo>
                      <a:pt x="2537" y="4720"/>
                    </a:lnTo>
                    <a:lnTo>
                      <a:pt x="2575" y="4719"/>
                    </a:lnTo>
                    <a:lnTo>
                      <a:pt x="2611" y="4718"/>
                    </a:lnTo>
                    <a:lnTo>
                      <a:pt x="2648" y="4715"/>
                    </a:lnTo>
                    <a:lnTo>
                      <a:pt x="2685" y="4712"/>
                    </a:lnTo>
                    <a:lnTo>
                      <a:pt x="2722" y="4708"/>
                    </a:lnTo>
                    <a:lnTo>
                      <a:pt x="2757" y="4703"/>
                    </a:lnTo>
                    <a:lnTo>
                      <a:pt x="2793" y="4697"/>
                    </a:lnTo>
                    <a:lnTo>
                      <a:pt x="2828" y="4691"/>
                    </a:lnTo>
                    <a:lnTo>
                      <a:pt x="2864" y="4682"/>
                    </a:lnTo>
                    <a:lnTo>
                      <a:pt x="2899" y="4674"/>
                    </a:lnTo>
                    <a:lnTo>
                      <a:pt x="2934" y="4665"/>
                    </a:lnTo>
                    <a:lnTo>
                      <a:pt x="2968" y="4654"/>
                    </a:lnTo>
                    <a:lnTo>
                      <a:pt x="3001" y="4643"/>
                    </a:lnTo>
                    <a:lnTo>
                      <a:pt x="3034" y="4632"/>
                    </a:lnTo>
                    <a:lnTo>
                      <a:pt x="3067" y="4620"/>
                    </a:lnTo>
                    <a:lnTo>
                      <a:pt x="3100" y="4606"/>
                    </a:lnTo>
                    <a:lnTo>
                      <a:pt x="3132" y="4592"/>
                    </a:lnTo>
                    <a:lnTo>
                      <a:pt x="3164" y="4577"/>
                    </a:lnTo>
                    <a:lnTo>
                      <a:pt x="3196" y="4561"/>
                    </a:lnTo>
                    <a:lnTo>
                      <a:pt x="3227" y="4545"/>
                    </a:lnTo>
                    <a:lnTo>
                      <a:pt x="3257" y="4528"/>
                    </a:lnTo>
                    <a:lnTo>
                      <a:pt x="3288" y="4511"/>
                    </a:lnTo>
                    <a:lnTo>
                      <a:pt x="3317" y="4491"/>
                    </a:lnTo>
                    <a:lnTo>
                      <a:pt x="3347" y="4473"/>
                    </a:lnTo>
                    <a:lnTo>
                      <a:pt x="3375" y="4453"/>
                    </a:lnTo>
                    <a:lnTo>
                      <a:pt x="3403" y="4432"/>
                    </a:lnTo>
                    <a:lnTo>
                      <a:pt x="3431" y="4411"/>
                    </a:lnTo>
                    <a:lnTo>
                      <a:pt x="3458" y="4389"/>
                    </a:lnTo>
                    <a:lnTo>
                      <a:pt x="3484" y="4366"/>
                    </a:lnTo>
                    <a:lnTo>
                      <a:pt x="3511" y="4344"/>
                    </a:lnTo>
                    <a:lnTo>
                      <a:pt x="3536" y="4319"/>
                    </a:lnTo>
                    <a:lnTo>
                      <a:pt x="3561" y="4296"/>
                    </a:lnTo>
                    <a:lnTo>
                      <a:pt x="3585" y="4270"/>
                    </a:lnTo>
                    <a:lnTo>
                      <a:pt x="3609" y="4245"/>
                    </a:lnTo>
                    <a:lnTo>
                      <a:pt x="3632" y="4219"/>
                    </a:lnTo>
                    <a:lnTo>
                      <a:pt x="3654" y="4193"/>
                    </a:lnTo>
                    <a:lnTo>
                      <a:pt x="3677" y="4166"/>
                    </a:lnTo>
                    <a:lnTo>
                      <a:pt x="3697" y="4138"/>
                    </a:lnTo>
                    <a:lnTo>
                      <a:pt x="3718" y="4110"/>
                    </a:lnTo>
                    <a:lnTo>
                      <a:pt x="3738" y="4082"/>
                    </a:lnTo>
                    <a:lnTo>
                      <a:pt x="3757" y="4052"/>
                    </a:lnTo>
                    <a:lnTo>
                      <a:pt x="3776" y="4023"/>
                    </a:lnTo>
                    <a:lnTo>
                      <a:pt x="3793" y="3992"/>
                    </a:lnTo>
                    <a:lnTo>
                      <a:pt x="3810" y="3962"/>
                    </a:lnTo>
                    <a:lnTo>
                      <a:pt x="3826" y="3931"/>
                    </a:lnTo>
                    <a:lnTo>
                      <a:pt x="3842" y="3899"/>
                    </a:lnTo>
                    <a:lnTo>
                      <a:pt x="3857" y="3867"/>
                    </a:lnTo>
                    <a:lnTo>
                      <a:pt x="3871" y="3835"/>
                    </a:lnTo>
                    <a:lnTo>
                      <a:pt x="3885" y="3802"/>
                    </a:lnTo>
                    <a:lnTo>
                      <a:pt x="3897" y="3769"/>
                    </a:lnTo>
                    <a:lnTo>
                      <a:pt x="3909" y="3736"/>
                    </a:lnTo>
                    <a:lnTo>
                      <a:pt x="3920" y="3702"/>
                    </a:lnTo>
                    <a:lnTo>
                      <a:pt x="3930" y="3669"/>
                    </a:lnTo>
                    <a:lnTo>
                      <a:pt x="3940" y="3633"/>
                    </a:lnTo>
                    <a:lnTo>
                      <a:pt x="3947" y="3599"/>
                    </a:lnTo>
                    <a:lnTo>
                      <a:pt x="3956" y="3563"/>
                    </a:lnTo>
                    <a:lnTo>
                      <a:pt x="3962" y="3528"/>
                    </a:lnTo>
                    <a:lnTo>
                      <a:pt x="3968" y="3492"/>
                    </a:lnTo>
                    <a:lnTo>
                      <a:pt x="3973" y="3457"/>
                    </a:lnTo>
                    <a:lnTo>
                      <a:pt x="3978" y="3420"/>
                    </a:lnTo>
                    <a:lnTo>
                      <a:pt x="3981" y="3383"/>
                    </a:lnTo>
                    <a:lnTo>
                      <a:pt x="3983" y="3346"/>
                    </a:lnTo>
                    <a:lnTo>
                      <a:pt x="3984" y="3309"/>
                    </a:lnTo>
                    <a:lnTo>
                      <a:pt x="3985" y="3271"/>
                    </a:lnTo>
                    <a:lnTo>
                      <a:pt x="3984" y="3235"/>
                    </a:lnTo>
                    <a:lnTo>
                      <a:pt x="3983" y="3197"/>
                    </a:lnTo>
                    <a:lnTo>
                      <a:pt x="3981" y="3160"/>
                    </a:lnTo>
                    <a:lnTo>
                      <a:pt x="3978" y="3123"/>
                    </a:lnTo>
                    <a:lnTo>
                      <a:pt x="3973" y="3088"/>
                    </a:lnTo>
                    <a:lnTo>
                      <a:pt x="3968" y="3051"/>
                    </a:lnTo>
                    <a:lnTo>
                      <a:pt x="3962" y="3015"/>
                    </a:lnTo>
                    <a:lnTo>
                      <a:pt x="3956" y="2980"/>
                    </a:lnTo>
                    <a:lnTo>
                      <a:pt x="3947" y="2944"/>
                    </a:lnTo>
                    <a:lnTo>
                      <a:pt x="3940" y="2910"/>
                    </a:lnTo>
                    <a:lnTo>
                      <a:pt x="3930" y="2875"/>
                    </a:lnTo>
                    <a:lnTo>
                      <a:pt x="3920" y="2841"/>
                    </a:lnTo>
                    <a:lnTo>
                      <a:pt x="3909" y="2807"/>
                    </a:lnTo>
                    <a:lnTo>
                      <a:pt x="3897" y="2774"/>
                    </a:lnTo>
                    <a:lnTo>
                      <a:pt x="3885" y="2741"/>
                    </a:lnTo>
                    <a:lnTo>
                      <a:pt x="3871" y="2708"/>
                    </a:lnTo>
                    <a:lnTo>
                      <a:pt x="3857" y="2676"/>
                    </a:lnTo>
                    <a:lnTo>
                      <a:pt x="3842" y="2644"/>
                    </a:lnTo>
                    <a:lnTo>
                      <a:pt x="3826" y="2612"/>
                    </a:lnTo>
                    <a:lnTo>
                      <a:pt x="3810" y="2581"/>
                    </a:lnTo>
                    <a:lnTo>
                      <a:pt x="3793" y="2551"/>
                    </a:lnTo>
                    <a:lnTo>
                      <a:pt x="3776" y="2520"/>
                    </a:lnTo>
                    <a:lnTo>
                      <a:pt x="3757" y="2491"/>
                    </a:lnTo>
                    <a:lnTo>
                      <a:pt x="3738" y="2461"/>
                    </a:lnTo>
                    <a:lnTo>
                      <a:pt x="3718" y="2433"/>
                    </a:lnTo>
                    <a:lnTo>
                      <a:pt x="3697" y="2405"/>
                    </a:lnTo>
                    <a:lnTo>
                      <a:pt x="3677" y="2378"/>
                    </a:lnTo>
                    <a:lnTo>
                      <a:pt x="3654" y="2350"/>
                    </a:lnTo>
                    <a:lnTo>
                      <a:pt x="3632" y="2324"/>
                    </a:lnTo>
                    <a:lnTo>
                      <a:pt x="3609" y="2298"/>
                    </a:lnTo>
                    <a:lnTo>
                      <a:pt x="3585" y="2272"/>
                    </a:lnTo>
                    <a:lnTo>
                      <a:pt x="3561" y="2248"/>
                    </a:lnTo>
                    <a:lnTo>
                      <a:pt x="3536" y="2223"/>
                    </a:lnTo>
                    <a:lnTo>
                      <a:pt x="3511" y="2199"/>
                    </a:lnTo>
                    <a:lnTo>
                      <a:pt x="3484" y="2177"/>
                    </a:lnTo>
                    <a:lnTo>
                      <a:pt x="3458" y="2153"/>
                    </a:lnTo>
                    <a:lnTo>
                      <a:pt x="3431" y="2131"/>
                    </a:lnTo>
                    <a:lnTo>
                      <a:pt x="3403" y="2111"/>
                    </a:lnTo>
                    <a:lnTo>
                      <a:pt x="3375" y="2090"/>
                    </a:lnTo>
                    <a:lnTo>
                      <a:pt x="3347" y="2070"/>
                    </a:lnTo>
                    <a:lnTo>
                      <a:pt x="3317" y="2052"/>
                    </a:lnTo>
                    <a:lnTo>
                      <a:pt x="3288" y="2033"/>
                    </a:lnTo>
                    <a:lnTo>
                      <a:pt x="3257" y="2015"/>
                    </a:lnTo>
                    <a:lnTo>
                      <a:pt x="3227" y="1998"/>
                    </a:lnTo>
                    <a:lnTo>
                      <a:pt x="3196" y="1982"/>
                    </a:lnTo>
                    <a:lnTo>
                      <a:pt x="3164" y="1966"/>
                    </a:lnTo>
                    <a:lnTo>
                      <a:pt x="3132" y="1951"/>
                    </a:lnTo>
                    <a:lnTo>
                      <a:pt x="3100" y="1937"/>
                    </a:lnTo>
                    <a:lnTo>
                      <a:pt x="3067" y="1923"/>
                    </a:lnTo>
                    <a:lnTo>
                      <a:pt x="3034" y="1911"/>
                    </a:lnTo>
                    <a:lnTo>
                      <a:pt x="3001" y="1900"/>
                    </a:lnTo>
                    <a:lnTo>
                      <a:pt x="2968" y="1889"/>
                    </a:lnTo>
                    <a:lnTo>
                      <a:pt x="2934" y="1878"/>
                    </a:lnTo>
                    <a:lnTo>
                      <a:pt x="2899" y="1869"/>
                    </a:lnTo>
                    <a:lnTo>
                      <a:pt x="2864" y="1861"/>
                    </a:lnTo>
                    <a:lnTo>
                      <a:pt x="2828" y="1853"/>
                    </a:lnTo>
                    <a:lnTo>
                      <a:pt x="2793" y="1846"/>
                    </a:lnTo>
                    <a:lnTo>
                      <a:pt x="2757" y="1840"/>
                    </a:lnTo>
                    <a:lnTo>
                      <a:pt x="2722" y="1835"/>
                    </a:lnTo>
                    <a:lnTo>
                      <a:pt x="2685" y="1831"/>
                    </a:lnTo>
                    <a:lnTo>
                      <a:pt x="2648" y="1827"/>
                    </a:lnTo>
                    <a:lnTo>
                      <a:pt x="2611" y="1825"/>
                    </a:lnTo>
                    <a:lnTo>
                      <a:pt x="2575" y="1824"/>
                    </a:lnTo>
                    <a:lnTo>
                      <a:pt x="2537" y="1824"/>
                    </a:lnTo>
                    <a:close/>
                    <a:moveTo>
                      <a:pt x="4448" y="1028"/>
                    </a:moveTo>
                    <a:lnTo>
                      <a:pt x="4448" y="1028"/>
                    </a:lnTo>
                    <a:lnTo>
                      <a:pt x="4414" y="1029"/>
                    </a:lnTo>
                    <a:lnTo>
                      <a:pt x="4383" y="1032"/>
                    </a:lnTo>
                    <a:lnTo>
                      <a:pt x="4352" y="1036"/>
                    </a:lnTo>
                    <a:lnTo>
                      <a:pt x="4321" y="1042"/>
                    </a:lnTo>
                    <a:lnTo>
                      <a:pt x="4291" y="1048"/>
                    </a:lnTo>
                    <a:lnTo>
                      <a:pt x="4261" y="1056"/>
                    </a:lnTo>
                    <a:lnTo>
                      <a:pt x="4232" y="1066"/>
                    </a:lnTo>
                    <a:lnTo>
                      <a:pt x="4204" y="1078"/>
                    </a:lnTo>
                    <a:lnTo>
                      <a:pt x="4175" y="1091"/>
                    </a:lnTo>
                    <a:lnTo>
                      <a:pt x="4148" y="1104"/>
                    </a:lnTo>
                    <a:lnTo>
                      <a:pt x="4123" y="1119"/>
                    </a:lnTo>
                    <a:lnTo>
                      <a:pt x="4097" y="1136"/>
                    </a:lnTo>
                    <a:lnTo>
                      <a:pt x="4072" y="1153"/>
                    </a:lnTo>
                    <a:lnTo>
                      <a:pt x="4049" y="1172"/>
                    </a:lnTo>
                    <a:lnTo>
                      <a:pt x="4026" y="1191"/>
                    </a:lnTo>
                    <a:lnTo>
                      <a:pt x="4004" y="1212"/>
                    </a:lnTo>
                    <a:lnTo>
                      <a:pt x="3983" y="1234"/>
                    </a:lnTo>
                    <a:lnTo>
                      <a:pt x="3963" y="1256"/>
                    </a:lnTo>
                    <a:lnTo>
                      <a:pt x="3945" y="1281"/>
                    </a:lnTo>
                    <a:lnTo>
                      <a:pt x="3928" y="1305"/>
                    </a:lnTo>
                    <a:lnTo>
                      <a:pt x="3912" y="1330"/>
                    </a:lnTo>
                    <a:lnTo>
                      <a:pt x="3896" y="1357"/>
                    </a:lnTo>
                    <a:lnTo>
                      <a:pt x="3882" y="1384"/>
                    </a:lnTo>
                    <a:lnTo>
                      <a:pt x="3870" y="1411"/>
                    </a:lnTo>
                    <a:lnTo>
                      <a:pt x="3859" y="1440"/>
                    </a:lnTo>
                    <a:lnTo>
                      <a:pt x="3849" y="1468"/>
                    </a:lnTo>
                    <a:lnTo>
                      <a:pt x="3841" y="1499"/>
                    </a:lnTo>
                    <a:lnTo>
                      <a:pt x="3833" y="1528"/>
                    </a:lnTo>
                    <a:lnTo>
                      <a:pt x="3829" y="1560"/>
                    </a:lnTo>
                    <a:lnTo>
                      <a:pt x="3824" y="1591"/>
                    </a:lnTo>
                    <a:lnTo>
                      <a:pt x="3821" y="1623"/>
                    </a:lnTo>
                    <a:lnTo>
                      <a:pt x="3821" y="1655"/>
                    </a:lnTo>
                    <a:lnTo>
                      <a:pt x="3821" y="1688"/>
                    </a:lnTo>
                    <a:lnTo>
                      <a:pt x="3824" y="1720"/>
                    </a:lnTo>
                    <a:lnTo>
                      <a:pt x="3829" y="1750"/>
                    </a:lnTo>
                    <a:lnTo>
                      <a:pt x="3833" y="1782"/>
                    </a:lnTo>
                    <a:lnTo>
                      <a:pt x="3841" y="1811"/>
                    </a:lnTo>
                    <a:lnTo>
                      <a:pt x="3849" y="1842"/>
                    </a:lnTo>
                    <a:lnTo>
                      <a:pt x="3859" y="1870"/>
                    </a:lnTo>
                    <a:lnTo>
                      <a:pt x="3870" y="1900"/>
                    </a:lnTo>
                    <a:lnTo>
                      <a:pt x="3882" y="1927"/>
                    </a:lnTo>
                    <a:lnTo>
                      <a:pt x="3896" y="1954"/>
                    </a:lnTo>
                    <a:lnTo>
                      <a:pt x="3912" y="1981"/>
                    </a:lnTo>
                    <a:lnTo>
                      <a:pt x="3928" y="2005"/>
                    </a:lnTo>
                    <a:lnTo>
                      <a:pt x="3945" y="2030"/>
                    </a:lnTo>
                    <a:lnTo>
                      <a:pt x="3963" y="2054"/>
                    </a:lnTo>
                    <a:lnTo>
                      <a:pt x="3983" y="2076"/>
                    </a:lnTo>
                    <a:lnTo>
                      <a:pt x="4004" y="2098"/>
                    </a:lnTo>
                    <a:lnTo>
                      <a:pt x="4026" y="2119"/>
                    </a:lnTo>
                    <a:lnTo>
                      <a:pt x="4049" y="2139"/>
                    </a:lnTo>
                    <a:lnTo>
                      <a:pt x="4072" y="2157"/>
                    </a:lnTo>
                    <a:lnTo>
                      <a:pt x="4097" y="2174"/>
                    </a:lnTo>
                    <a:lnTo>
                      <a:pt x="4123" y="2191"/>
                    </a:lnTo>
                    <a:lnTo>
                      <a:pt x="4148" y="2206"/>
                    </a:lnTo>
                    <a:lnTo>
                      <a:pt x="4175" y="2220"/>
                    </a:lnTo>
                    <a:lnTo>
                      <a:pt x="4204" y="2233"/>
                    </a:lnTo>
                    <a:lnTo>
                      <a:pt x="4232" y="2244"/>
                    </a:lnTo>
                    <a:lnTo>
                      <a:pt x="4261" y="2254"/>
                    </a:lnTo>
                    <a:lnTo>
                      <a:pt x="4291" y="2263"/>
                    </a:lnTo>
                    <a:lnTo>
                      <a:pt x="4321" y="2269"/>
                    </a:lnTo>
                    <a:lnTo>
                      <a:pt x="4352" y="2275"/>
                    </a:lnTo>
                    <a:lnTo>
                      <a:pt x="4383" y="2279"/>
                    </a:lnTo>
                    <a:lnTo>
                      <a:pt x="4414" y="2281"/>
                    </a:lnTo>
                    <a:lnTo>
                      <a:pt x="4448" y="2282"/>
                    </a:lnTo>
                    <a:lnTo>
                      <a:pt x="4479" y="2281"/>
                    </a:lnTo>
                    <a:lnTo>
                      <a:pt x="4511" y="2279"/>
                    </a:lnTo>
                    <a:lnTo>
                      <a:pt x="4542" y="2275"/>
                    </a:lnTo>
                    <a:lnTo>
                      <a:pt x="4574" y="2269"/>
                    </a:lnTo>
                    <a:lnTo>
                      <a:pt x="4603" y="2263"/>
                    </a:lnTo>
                    <a:lnTo>
                      <a:pt x="4634" y="2254"/>
                    </a:lnTo>
                    <a:lnTo>
                      <a:pt x="4662" y="2244"/>
                    </a:lnTo>
                    <a:lnTo>
                      <a:pt x="4691" y="2233"/>
                    </a:lnTo>
                    <a:lnTo>
                      <a:pt x="4718" y="2220"/>
                    </a:lnTo>
                    <a:lnTo>
                      <a:pt x="4745" y="2206"/>
                    </a:lnTo>
                    <a:lnTo>
                      <a:pt x="4772" y="2191"/>
                    </a:lnTo>
                    <a:lnTo>
                      <a:pt x="4797" y="2174"/>
                    </a:lnTo>
                    <a:lnTo>
                      <a:pt x="4821" y="2157"/>
                    </a:lnTo>
                    <a:lnTo>
                      <a:pt x="4846" y="2139"/>
                    </a:lnTo>
                    <a:lnTo>
                      <a:pt x="4868" y="2119"/>
                    </a:lnTo>
                    <a:lnTo>
                      <a:pt x="4890" y="2098"/>
                    </a:lnTo>
                    <a:lnTo>
                      <a:pt x="4911" y="2076"/>
                    </a:lnTo>
                    <a:lnTo>
                      <a:pt x="4930" y="2054"/>
                    </a:lnTo>
                    <a:lnTo>
                      <a:pt x="4949" y="2030"/>
                    </a:lnTo>
                    <a:lnTo>
                      <a:pt x="4966" y="2005"/>
                    </a:lnTo>
                    <a:lnTo>
                      <a:pt x="4983" y="1981"/>
                    </a:lnTo>
                    <a:lnTo>
                      <a:pt x="4998" y="1954"/>
                    </a:lnTo>
                    <a:lnTo>
                      <a:pt x="5011" y="1927"/>
                    </a:lnTo>
                    <a:lnTo>
                      <a:pt x="5025" y="1900"/>
                    </a:lnTo>
                    <a:lnTo>
                      <a:pt x="5036" y="1870"/>
                    </a:lnTo>
                    <a:lnTo>
                      <a:pt x="5046" y="1842"/>
                    </a:lnTo>
                    <a:lnTo>
                      <a:pt x="5054" y="1811"/>
                    </a:lnTo>
                    <a:lnTo>
                      <a:pt x="5060" y="1782"/>
                    </a:lnTo>
                    <a:lnTo>
                      <a:pt x="5067" y="1750"/>
                    </a:lnTo>
                    <a:lnTo>
                      <a:pt x="5070" y="1720"/>
                    </a:lnTo>
                    <a:lnTo>
                      <a:pt x="5073" y="1688"/>
                    </a:lnTo>
                    <a:lnTo>
                      <a:pt x="5074" y="1655"/>
                    </a:lnTo>
                    <a:lnTo>
                      <a:pt x="5073" y="1623"/>
                    </a:lnTo>
                    <a:lnTo>
                      <a:pt x="5070" y="1591"/>
                    </a:lnTo>
                    <a:lnTo>
                      <a:pt x="5067" y="1560"/>
                    </a:lnTo>
                    <a:lnTo>
                      <a:pt x="5060" y="1528"/>
                    </a:lnTo>
                    <a:lnTo>
                      <a:pt x="5054" y="1499"/>
                    </a:lnTo>
                    <a:lnTo>
                      <a:pt x="5046" y="1468"/>
                    </a:lnTo>
                    <a:lnTo>
                      <a:pt x="5036" y="1440"/>
                    </a:lnTo>
                    <a:lnTo>
                      <a:pt x="5025" y="1411"/>
                    </a:lnTo>
                    <a:lnTo>
                      <a:pt x="5011" y="1384"/>
                    </a:lnTo>
                    <a:lnTo>
                      <a:pt x="4998" y="1357"/>
                    </a:lnTo>
                    <a:lnTo>
                      <a:pt x="4983" y="1330"/>
                    </a:lnTo>
                    <a:lnTo>
                      <a:pt x="4966" y="1305"/>
                    </a:lnTo>
                    <a:lnTo>
                      <a:pt x="4949" y="1281"/>
                    </a:lnTo>
                    <a:lnTo>
                      <a:pt x="4930" y="1256"/>
                    </a:lnTo>
                    <a:lnTo>
                      <a:pt x="4911" y="1234"/>
                    </a:lnTo>
                    <a:lnTo>
                      <a:pt x="4890" y="1212"/>
                    </a:lnTo>
                    <a:lnTo>
                      <a:pt x="4868" y="1191"/>
                    </a:lnTo>
                    <a:lnTo>
                      <a:pt x="4846" y="1172"/>
                    </a:lnTo>
                    <a:lnTo>
                      <a:pt x="4821" y="1153"/>
                    </a:lnTo>
                    <a:lnTo>
                      <a:pt x="4797" y="1136"/>
                    </a:lnTo>
                    <a:lnTo>
                      <a:pt x="4772" y="1119"/>
                    </a:lnTo>
                    <a:lnTo>
                      <a:pt x="4745" y="1104"/>
                    </a:lnTo>
                    <a:lnTo>
                      <a:pt x="4718" y="1091"/>
                    </a:lnTo>
                    <a:lnTo>
                      <a:pt x="4691" y="1078"/>
                    </a:lnTo>
                    <a:lnTo>
                      <a:pt x="4662" y="1066"/>
                    </a:lnTo>
                    <a:lnTo>
                      <a:pt x="4634" y="1056"/>
                    </a:lnTo>
                    <a:lnTo>
                      <a:pt x="4603" y="1048"/>
                    </a:lnTo>
                    <a:lnTo>
                      <a:pt x="4574" y="1042"/>
                    </a:lnTo>
                    <a:lnTo>
                      <a:pt x="4542" y="1036"/>
                    </a:lnTo>
                    <a:lnTo>
                      <a:pt x="4511" y="1032"/>
                    </a:lnTo>
                    <a:lnTo>
                      <a:pt x="4479" y="1029"/>
                    </a:lnTo>
                    <a:lnTo>
                      <a:pt x="4448" y="10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3329" y="3894"/>
              <a:ext cx="5814" cy="1261"/>
              <a:chOff x="13329" y="3894"/>
              <a:chExt cx="5814" cy="126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3329" y="3894"/>
                <a:ext cx="5814" cy="1261"/>
                <a:chOff x="1604" y="6345"/>
                <a:chExt cx="5368" cy="1261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1604" y="6345"/>
                  <a:ext cx="5368" cy="1226"/>
                </a:xfrm>
                <a:prstGeom prst="rect">
                  <a:avLst/>
                </a:prstGeom>
                <a:solidFill>
                  <a:srgbClr val="81FFB4"/>
                </a:solidFill>
                <a:ln>
                  <a:solidFill>
                    <a:srgbClr val="000000">
                      <a:alpha val="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solidFill>
                        <a:schemeClr val="accent6">
                          <a:lumMod val="75000"/>
                        </a:schemeClr>
                      </a:solidFill>
                      <a:latin typeface="字体管家棉花糖" panose="00020600040101010101" charset="-122"/>
                      <a:ea typeface="字体管家棉花糖" panose="00020600040101010101" charset="-122"/>
                      <a:sym typeface="+mn-ea"/>
                    </a:rPr>
                    <a:t>        </a:t>
                  </a:r>
                  <a:endParaRPr lang="zh-CN" altLang="en-US" sz="2000" dirty="0">
                    <a:solidFill>
                      <a:schemeClr val="tx1"/>
                    </a:solidFill>
                    <a:latin typeface="字体管家棉花糖" panose="00020600040101010101" charset="-122"/>
                    <a:ea typeface="字体管家棉花糖" panose="00020600040101010101" charset="-122"/>
                    <a:sym typeface="+mn-ea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604" y="6381"/>
                  <a:ext cx="1358" cy="122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 2050"/>
              <p:cNvSpPr/>
              <p:nvPr/>
            </p:nvSpPr>
            <p:spPr bwMode="auto">
              <a:xfrm>
                <a:off x="13596" y="4036"/>
                <a:ext cx="936" cy="957"/>
              </a:xfrm>
              <a:custGeom>
                <a:avLst/>
                <a:gdLst>
                  <a:gd name="T0" fmla="*/ 1054621 w 5074"/>
                  <a:gd name="T1" fmla="*/ 447065 h 4720"/>
                  <a:gd name="T2" fmla="*/ 1147355 w 5074"/>
                  <a:gd name="T3" fmla="*/ 366736 h 4720"/>
                  <a:gd name="T4" fmla="*/ 1187528 w 5074"/>
                  <a:gd name="T5" fmla="*/ 246993 h 4720"/>
                  <a:gd name="T6" fmla="*/ 1164626 w 5074"/>
                  <a:gd name="T7" fmla="*/ 133256 h 4720"/>
                  <a:gd name="T8" fmla="*/ 1083905 w 5074"/>
                  <a:gd name="T9" fmla="*/ 40540 h 4720"/>
                  <a:gd name="T10" fmla="*/ 964890 w 5074"/>
                  <a:gd name="T11" fmla="*/ 375 h 4720"/>
                  <a:gd name="T12" fmla="*/ 850755 w 5074"/>
                  <a:gd name="T13" fmla="*/ 23273 h 4720"/>
                  <a:gd name="T14" fmla="*/ 757269 w 5074"/>
                  <a:gd name="T15" fmla="*/ 103977 h 4720"/>
                  <a:gd name="T16" fmla="*/ 717472 w 5074"/>
                  <a:gd name="T17" fmla="*/ 222969 h 4720"/>
                  <a:gd name="T18" fmla="*/ 739999 w 5074"/>
                  <a:gd name="T19" fmla="*/ 337082 h 4720"/>
                  <a:gd name="T20" fmla="*/ 820719 w 5074"/>
                  <a:gd name="T21" fmla="*/ 430173 h 4720"/>
                  <a:gd name="T22" fmla="*/ 940486 w 5074"/>
                  <a:gd name="T23" fmla="*/ 470338 h 4720"/>
                  <a:gd name="T24" fmla="*/ 154307 w 5074"/>
                  <a:gd name="T25" fmla="*/ 400144 h 4720"/>
                  <a:gd name="T26" fmla="*/ 53688 w 5074"/>
                  <a:gd name="T27" fmla="*/ 471464 h 4720"/>
                  <a:gd name="T28" fmla="*/ 3004 w 5074"/>
                  <a:gd name="T29" fmla="*/ 585576 h 4720"/>
                  <a:gd name="T30" fmla="*/ 14267 w 5074"/>
                  <a:gd name="T31" fmla="*/ 701941 h 4720"/>
                  <a:gd name="T32" fmla="*/ 85601 w 5074"/>
                  <a:gd name="T33" fmla="*/ 802915 h 4720"/>
                  <a:gd name="T34" fmla="*/ 199360 w 5074"/>
                  <a:gd name="T35" fmla="*/ 853965 h 4720"/>
                  <a:gd name="T36" fmla="*/ 316499 w 5074"/>
                  <a:gd name="T37" fmla="*/ 842329 h 4720"/>
                  <a:gd name="T38" fmla="*/ 416742 w 5074"/>
                  <a:gd name="T39" fmla="*/ 771009 h 4720"/>
                  <a:gd name="T40" fmla="*/ 467803 w 5074"/>
                  <a:gd name="T41" fmla="*/ 656896 h 4720"/>
                  <a:gd name="T42" fmla="*/ 456164 w 5074"/>
                  <a:gd name="T43" fmla="*/ 540532 h 4720"/>
                  <a:gd name="T44" fmla="*/ 384830 w 5074"/>
                  <a:gd name="T45" fmla="*/ 439933 h 4720"/>
                  <a:gd name="T46" fmla="*/ 271070 w 5074"/>
                  <a:gd name="T47" fmla="*/ 388883 h 4720"/>
                  <a:gd name="T48" fmla="*/ 883418 w 5074"/>
                  <a:gd name="T49" fmla="*/ 688803 h 4720"/>
                  <a:gd name="T50" fmla="*/ 740750 w 5074"/>
                  <a:gd name="T51" fmla="*/ 727090 h 4720"/>
                  <a:gd name="T52" fmla="*/ 616854 w 5074"/>
                  <a:gd name="T53" fmla="*/ 799912 h 4720"/>
                  <a:gd name="T54" fmla="*/ 516610 w 5074"/>
                  <a:gd name="T55" fmla="*/ 902763 h 4720"/>
                  <a:gd name="T56" fmla="*/ 446402 w 5074"/>
                  <a:gd name="T57" fmla="*/ 1028887 h 4720"/>
                  <a:gd name="T58" fmla="*/ 411486 w 5074"/>
                  <a:gd name="T59" fmla="*/ 1172278 h 4720"/>
                  <a:gd name="T60" fmla="*/ 414865 w 5074"/>
                  <a:gd name="T61" fmla="*/ 1310790 h 4720"/>
                  <a:gd name="T62" fmla="*/ 456539 w 5074"/>
                  <a:gd name="T63" fmla="*/ 1451553 h 4720"/>
                  <a:gd name="T64" fmla="*/ 532754 w 5074"/>
                  <a:gd name="T65" fmla="*/ 1573923 h 4720"/>
                  <a:gd name="T66" fmla="*/ 637503 w 5074"/>
                  <a:gd name="T67" fmla="*/ 1671519 h 4720"/>
                  <a:gd name="T68" fmla="*/ 765529 w 5074"/>
                  <a:gd name="T69" fmla="*/ 1738711 h 4720"/>
                  <a:gd name="T70" fmla="*/ 910450 w 5074"/>
                  <a:gd name="T71" fmla="*/ 1769866 h 4720"/>
                  <a:gd name="T72" fmla="*/ 1048614 w 5074"/>
                  <a:gd name="T73" fmla="*/ 1763110 h 4720"/>
                  <a:gd name="T74" fmla="*/ 1187903 w 5074"/>
                  <a:gd name="T75" fmla="*/ 1718065 h 4720"/>
                  <a:gd name="T76" fmla="*/ 1308045 w 5074"/>
                  <a:gd name="T77" fmla="*/ 1638862 h 4720"/>
                  <a:gd name="T78" fmla="*/ 1403408 w 5074"/>
                  <a:gd name="T79" fmla="*/ 1532257 h 4720"/>
                  <a:gd name="T80" fmla="*/ 1467608 w 5074"/>
                  <a:gd name="T81" fmla="*/ 1402380 h 4720"/>
                  <a:gd name="T82" fmla="*/ 1495391 w 5074"/>
                  <a:gd name="T83" fmla="*/ 1255986 h 4720"/>
                  <a:gd name="T84" fmla="*/ 1485254 w 5074"/>
                  <a:gd name="T85" fmla="*/ 1118600 h 4720"/>
                  <a:gd name="T86" fmla="*/ 1436447 w 5074"/>
                  <a:gd name="T87" fmla="*/ 980465 h 4720"/>
                  <a:gd name="T88" fmla="*/ 1354975 w 5074"/>
                  <a:gd name="T89" fmla="*/ 862599 h 4720"/>
                  <a:gd name="T90" fmla="*/ 1245346 w 5074"/>
                  <a:gd name="T91" fmla="*/ 770258 h 4720"/>
                  <a:gd name="T92" fmla="*/ 1114316 w 5074"/>
                  <a:gd name="T93" fmla="*/ 709073 h 4720"/>
                  <a:gd name="T94" fmla="*/ 966767 w 5074"/>
                  <a:gd name="T95" fmla="*/ 684674 h 4720"/>
                  <a:gd name="T96" fmla="*/ 1588877 w 5074"/>
                  <a:gd name="T97" fmla="*/ 400144 h 4720"/>
                  <a:gd name="T98" fmla="*/ 1487882 w 5074"/>
                  <a:gd name="T99" fmla="*/ 471464 h 4720"/>
                  <a:gd name="T100" fmla="*/ 1437573 w 5074"/>
                  <a:gd name="T101" fmla="*/ 585576 h 4720"/>
                  <a:gd name="T102" fmla="*/ 1448836 w 5074"/>
                  <a:gd name="T103" fmla="*/ 701941 h 4720"/>
                  <a:gd name="T104" fmla="*/ 1520170 w 5074"/>
                  <a:gd name="T105" fmla="*/ 802915 h 4720"/>
                  <a:gd name="T106" fmla="*/ 1633930 w 5074"/>
                  <a:gd name="T107" fmla="*/ 853965 h 4720"/>
                  <a:gd name="T108" fmla="*/ 1750317 w 5074"/>
                  <a:gd name="T109" fmla="*/ 842329 h 4720"/>
                  <a:gd name="T110" fmla="*/ 1850936 w 5074"/>
                  <a:gd name="T111" fmla="*/ 771009 h 4720"/>
                  <a:gd name="T112" fmla="*/ 1902372 w 5074"/>
                  <a:gd name="T113" fmla="*/ 656896 h 4720"/>
                  <a:gd name="T114" fmla="*/ 1890733 w 5074"/>
                  <a:gd name="T115" fmla="*/ 540532 h 4720"/>
                  <a:gd name="T116" fmla="*/ 1819399 w 5074"/>
                  <a:gd name="T117" fmla="*/ 439933 h 4720"/>
                  <a:gd name="T118" fmla="*/ 1705264 w 5074"/>
                  <a:gd name="T119" fmla="*/ 388883 h 47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74" h="4720">
                    <a:moveTo>
                      <a:pt x="2537" y="1253"/>
                    </a:moveTo>
                    <a:lnTo>
                      <a:pt x="2537" y="1253"/>
                    </a:lnTo>
                    <a:lnTo>
                      <a:pt x="2570" y="1253"/>
                    </a:lnTo>
                    <a:lnTo>
                      <a:pt x="2600" y="1250"/>
                    </a:lnTo>
                    <a:lnTo>
                      <a:pt x="2632" y="1245"/>
                    </a:lnTo>
                    <a:lnTo>
                      <a:pt x="2663" y="1240"/>
                    </a:lnTo>
                    <a:lnTo>
                      <a:pt x="2693" y="1233"/>
                    </a:lnTo>
                    <a:lnTo>
                      <a:pt x="2723" y="1224"/>
                    </a:lnTo>
                    <a:lnTo>
                      <a:pt x="2752" y="1215"/>
                    </a:lnTo>
                    <a:lnTo>
                      <a:pt x="2780" y="1203"/>
                    </a:lnTo>
                    <a:lnTo>
                      <a:pt x="2809" y="1191"/>
                    </a:lnTo>
                    <a:lnTo>
                      <a:pt x="2836" y="1178"/>
                    </a:lnTo>
                    <a:lnTo>
                      <a:pt x="2861" y="1162"/>
                    </a:lnTo>
                    <a:lnTo>
                      <a:pt x="2887" y="1146"/>
                    </a:lnTo>
                    <a:lnTo>
                      <a:pt x="2912" y="1129"/>
                    </a:lnTo>
                    <a:lnTo>
                      <a:pt x="2935" y="1110"/>
                    </a:lnTo>
                    <a:lnTo>
                      <a:pt x="2958" y="1089"/>
                    </a:lnTo>
                    <a:lnTo>
                      <a:pt x="2980" y="1070"/>
                    </a:lnTo>
                    <a:lnTo>
                      <a:pt x="3001" y="1048"/>
                    </a:lnTo>
                    <a:lnTo>
                      <a:pt x="3021" y="1025"/>
                    </a:lnTo>
                    <a:lnTo>
                      <a:pt x="3039" y="1001"/>
                    </a:lnTo>
                    <a:lnTo>
                      <a:pt x="3056" y="977"/>
                    </a:lnTo>
                    <a:lnTo>
                      <a:pt x="3072" y="951"/>
                    </a:lnTo>
                    <a:lnTo>
                      <a:pt x="3088" y="925"/>
                    </a:lnTo>
                    <a:lnTo>
                      <a:pt x="3102" y="898"/>
                    </a:lnTo>
                    <a:lnTo>
                      <a:pt x="3114" y="870"/>
                    </a:lnTo>
                    <a:lnTo>
                      <a:pt x="3125" y="842"/>
                    </a:lnTo>
                    <a:lnTo>
                      <a:pt x="3135" y="812"/>
                    </a:lnTo>
                    <a:lnTo>
                      <a:pt x="3143" y="783"/>
                    </a:lnTo>
                    <a:lnTo>
                      <a:pt x="3151" y="752"/>
                    </a:lnTo>
                    <a:lnTo>
                      <a:pt x="3156" y="722"/>
                    </a:lnTo>
                    <a:lnTo>
                      <a:pt x="3160" y="690"/>
                    </a:lnTo>
                    <a:lnTo>
                      <a:pt x="3163" y="658"/>
                    </a:lnTo>
                    <a:lnTo>
                      <a:pt x="3163" y="626"/>
                    </a:lnTo>
                    <a:lnTo>
                      <a:pt x="3163" y="594"/>
                    </a:lnTo>
                    <a:lnTo>
                      <a:pt x="3160" y="562"/>
                    </a:lnTo>
                    <a:lnTo>
                      <a:pt x="3156" y="531"/>
                    </a:lnTo>
                    <a:lnTo>
                      <a:pt x="3151" y="500"/>
                    </a:lnTo>
                    <a:lnTo>
                      <a:pt x="3143" y="469"/>
                    </a:lnTo>
                    <a:lnTo>
                      <a:pt x="3135" y="440"/>
                    </a:lnTo>
                    <a:lnTo>
                      <a:pt x="3125" y="412"/>
                    </a:lnTo>
                    <a:lnTo>
                      <a:pt x="3114" y="382"/>
                    </a:lnTo>
                    <a:lnTo>
                      <a:pt x="3102" y="355"/>
                    </a:lnTo>
                    <a:lnTo>
                      <a:pt x="3088" y="328"/>
                    </a:lnTo>
                    <a:lnTo>
                      <a:pt x="3072" y="301"/>
                    </a:lnTo>
                    <a:lnTo>
                      <a:pt x="3056" y="277"/>
                    </a:lnTo>
                    <a:lnTo>
                      <a:pt x="3039" y="252"/>
                    </a:lnTo>
                    <a:lnTo>
                      <a:pt x="3021" y="228"/>
                    </a:lnTo>
                    <a:lnTo>
                      <a:pt x="3001" y="206"/>
                    </a:lnTo>
                    <a:lnTo>
                      <a:pt x="2980" y="184"/>
                    </a:lnTo>
                    <a:lnTo>
                      <a:pt x="2958" y="163"/>
                    </a:lnTo>
                    <a:lnTo>
                      <a:pt x="2935" y="143"/>
                    </a:lnTo>
                    <a:lnTo>
                      <a:pt x="2912" y="125"/>
                    </a:lnTo>
                    <a:lnTo>
                      <a:pt x="2887" y="108"/>
                    </a:lnTo>
                    <a:lnTo>
                      <a:pt x="2861" y="90"/>
                    </a:lnTo>
                    <a:lnTo>
                      <a:pt x="2836" y="76"/>
                    </a:lnTo>
                    <a:lnTo>
                      <a:pt x="2809" y="62"/>
                    </a:lnTo>
                    <a:lnTo>
                      <a:pt x="2780" y="50"/>
                    </a:lnTo>
                    <a:lnTo>
                      <a:pt x="2752" y="38"/>
                    </a:lnTo>
                    <a:lnTo>
                      <a:pt x="2723" y="28"/>
                    </a:lnTo>
                    <a:lnTo>
                      <a:pt x="2693" y="21"/>
                    </a:lnTo>
                    <a:lnTo>
                      <a:pt x="2663" y="13"/>
                    </a:lnTo>
                    <a:lnTo>
                      <a:pt x="2632" y="7"/>
                    </a:lnTo>
                    <a:lnTo>
                      <a:pt x="2600" y="3"/>
                    </a:lnTo>
                    <a:lnTo>
                      <a:pt x="2570" y="1"/>
                    </a:lnTo>
                    <a:lnTo>
                      <a:pt x="2537" y="0"/>
                    </a:lnTo>
                    <a:lnTo>
                      <a:pt x="2505" y="1"/>
                    </a:lnTo>
                    <a:lnTo>
                      <a:pt x="2473" y="3"/>
                    </a:lnTo>
                    <a:lnTo>
                      <a:pt x="2441" y="7"/>
                    </a:lnTo>
                    <a:lnTo>
                      <a:pt x="2410" y="13"/>
                    </a:lnTo>
                    <a:lnTo>
                      <a:pt x="2380" y="21"/>
                    </a:lnTo>
                    <a:lnTo>
                      <a:pt x="2350" y="28"/>
                    </a:lnTo>
                    <a:lnTo>
                      <a:pt x="2321" y="38"/>
                    </a:lnTo>
                    <a:lnTo>
                      <a:pt x="2293" y="50"/>
                    </a:lnTo>
                    <a:lnTo>
                      <a:pt x="2266" y="62"/>
                    </a:lnTo>
                    <a:lnTo>
                      <a:pt x="2237" y="76"/>
                    </a:lnTo>
                    <a:lnTo>
                      <a:pt x="2212" y="90"/>
                    </a:lnTo>
                    <a:lnTo>
                      <a:pt x="2186" y="108"/>
                    </a:lnTo>
                    <a:lnTo>
                      <a:pt x="2161" y="125"/>
                    </a:lnTo>
                    <a:lnTo>
                      <a:pt x="2138" y="143"/>
                    </a:lnTo>
                    <a:lnTo>
                      <a:pt x="2115" y="163"/>
                    </a:lnTo>
                    <a:lnTo>
                      <a:pt x="2094" y="184"/>
                    </a:lnTo>
                    <a:lnTo>
                      <a:pt x="2073" y="206"/>
                    </a:lnTo>
                    <a:lnTo>
                      <a:pt x="2054" y="228"/>
                    </a:lnTo>
                    <a:lnTo>
                      <a:pt x="2035" y="252"/>
                    </a:lnTo>
                    <a:lnTo>
                      <a:pt x="2017" y="277"/>
                    </a:lnTo>
                    <a:lnTo>
                      <a:pt x="2001" y="301"/>
                    </a:lnTo>
                    <a:lnTo>
                      <a:pt x="1986" y="328"/>
                    </a:lnTo>
                    <a:lnTo>
                      <a:pt x="1971" y="355"/>
                    </a:lnTo>
                    <a:lnTo>
                      <a:pt x="1959" y="382"/>
                    </a:lnTo>
                    <a:lnTo>
                      <a:pt x="1948" y="412"/>
                    </a:lnTo>
                    <a:lnTo>
                      <a:pt x="1938" y="440"/>
                    </a:lnTo>
                    <a:lnTo>
                      <a:pt x="1930" y="469"/>
                    </a:lnTo>
                    <a:lnTo>
                      <a:pt x="1922" y="500"/>
                    </a:lnTo>
                    <a:lnTo>
                      <a:pt x="1918" y="531"/>
                    </a:lnTo>
                    <a:lnTo>
                      <a:pt x="1914" y="562"/>
                    </a:lnTo>
                    <a:lnTo>
                      <a:pt x="1911" y="594"/>
                    </a:lnTo>
                    <a:lnTo>
                      <a:pt x="1910" y="626"/>
                    </a:lnTo>
                    <a:lnTo>
                      <a:pt x="1911" y="658"/>
                    </a:lnTo>
                    <a:lnTo>
                      <a:pt x="1914" y="690"/>
                    </a:lnTo>
                    <a:lnTo>
                      <a:pt x="1918" y="722"/>
                    </a:lnTo>
                    <a:lnTo>
                      <a:pt x="1922" y="752"/>
                    </a:lnTo>
                    <a:lnTo>
                      <a:pt x="1930" y="783"/>
                    </a:lnTo>
                    <a:lnTo>
                      <a:pt x="1938" y="812"/>
                    </a:lnTo>
                    <a:lnTo>
                      <a:pt x="1948" y="842"/>
                    </a:lnTo>
                    <a:lnTo>
                      <a:pt x="1959" y="870"/>
                    </a:lnTo>
                    <a:lnTo>
                      <a:pt x="1971" y="898"/>
                    </a:lnTo>
                    <a:lnTo>
                      <a:pt x="1986" y="925"/>
                    </a:lnTo>
                    <a:lnTo>
                      <a:pt x="2001" y="951"/>
                    </a:lnTo>
                    <a:lnTo>
                      <a:pt x="2017" y="977"/>
                    </a:lnTo>
                    <a:lnTo>
                      <a:pt x="2035" y="1001"/>
                    </a:lnTo>
                    <a:lnTo>
                      <a:pt x="2054" y="1025"/>
                    </a:lnTo>
                    <a:lnTo>
                      <a:pt x="2073" y="1048"/>
                    </a:lnTo>
                    <a:lnTo>
                      <a:pt x="2094" y="1070"/>
                    </a:lnTo>
                    <a:lnTo>
                      <a:pt x="2115" y="1089"/>
                    </a:lnTo>
                    <a:lnTo>
                      <a:pt x="2138" y="1110"/>
                    </a:lnTo>
                    <a:lnTo>
                      <a:pt x="2161" y="1129"/>
                    </a:lnTo>
                    <a:lnTo>
                      <a:pt x="2186" y="1146"/>
                    </a:lnTo>
                    <a:lnTo>
                      <a:pt x="2212" y="1162"/>
                    </a:lnTo>
                    <a:lnTo>
                      <a:pt x="2237" y="1178"/>
                    </a:lnTo>
                    <a:lnTo>
                      <a:pt x="2266" y="1191"/>
                    </a:lnTo>
                    <a:lnTo>
                      <a:pt x="2293" y="1203"/>
                    </a:lnTo>
                    <a:lnTo>
                      <a:pt x="2321" y="1215"/>
                    </a:lnTo>
                    <a:lnTo>
                      <a:pt x="2350" y="1224"/>
                    </a:lnTo>
                    <a:lnTo>
                      <a:pt x="2380" y="1233"/>
                    </a:lnTo>
                    <a:lnTo>
                      <a:pt x="2410" y="1240"/>
                    </a:lnTo>
                    <a:lnTo>
                      <a:pt x="2441" y="1245"/>
                    </a:lnTo>
                    <a:lnTo>
                      <a:pt x="2473" y="1250"/>
                    </a:lnTo>
                    <a:lnTo>
                      <a:pt x="2505" y="1253"/>
                    </a:lnTo>
                    <a:lnTo>
                      <a:pt x="2537" y="1253"/>
                    </a:lnTo>
                    <a:close/>
                    <a:moveTo>
                      <a:pt x="627" y="1028"/>
                    </a:moveTo>
                    <a:lnTo>
                      <a:pt x="627" y="1028"/>
                    </a:lnTo>
                    <a:lnTo>
                      <a:pt x="595" y="1029"/>
                    </a:lnTo>
                    <a:lnTo>
                      <a:pt x="563" y="1032"/>
                    </a:lnTo>
                    <a:lnTo>
                      <a:pt x="531" y="1036"/>
                    </a:lnTo>
                    <a:lnTo>
                      <a:pt x="501" y="1042"/>
                    </a:lnTo>
                    <a:lnTo>
                      <a:pt x="470" y="1048"/>
                    </a:lnTo>
                    <a:lnTo>
                      <a:pt x="440" y="1056"/>
                    </a:lnTo>
                    <a:lnTo>
                      <a:pt x="411" y="1066"/>
                    </a:lnTo>
                    <a:lnTo>
                      <a:pt x="383" y="1078"/>
                    </a:lnTo>
                    <a:lnTo>
                      <a:pt x="355" y="1091"/>
                    </a:lnTo>
                    <a:lnTo>
                      <a:pt x="328" y="1104"/>
                    </a:lnTo>
                    <a:lnTo>
                      <a:pt x="302" y="1119"/>
                    </a:lnTo>
                    <a:lnTo>
                      <a:pt x="276" y="1136"/>
                    </a:lnTo>
                    <a:lnTo>
                      <a:pt x="252" y="1153"/>
                    </a:lnTo>
                    <a:lnTo>
                      <a:pt x="228" y="1172"/>
                    </a:lnTo>
                    <a:lnTo>
                      <a:pt x="205" y="1191"/>
                    </a:lnTo>
                    <a:lnTo>
                      <a:pt x="183" y="1212"/>
                    </a:lnTo>
                    <a:lnTo>
                      <a:pt x="162" y="1234"/>
                    </a:lnTo>
                    <a:lnTo>
                      <a:pt x="143" y="1256"/>
                    </a:lnTo>
                    <a:lnTo>
                      <a:pt x="124" y="1281"/>
                    </a:lnTo>
                    <a:lnTo>
                      <a:pt x="107" y="1305"/>
                    </a:lnTo>
                    <a:lnTo>
                      <a:pt x="91" y="1330"/>
                    </a:lnTo>
                    <a:lnTo>
                      <a:pt x="75" y="1357"/>
                    </a:lnTo>
                    <a:lnTo>
                      <a:pt x="62" y="1384"/>
                    </a:lnTo>
                    <a:lnTo>
                      <a:pt x="49" y="1411"/>
                    </a:lnTo>
                    <a:lnTo>
                      <a:pt x="38" y="1440"/>
                    </a:lnTo>
                    <a:lnTo>
                      <a:pt x="29" y="1468"/>
                    </a:lnTo>
                    <a:lnTo>
                      <a:pt x="20" y="1499"/>
                    </a:lnTo>
                    <a:lnTo>
                      <a:pt x="13" y="1528"/>
                    </a:lnTo>
                    <a:lnTo>
                      <a:pt x="8" y="1560"/>
                    </a:lnTo>
                    <a:lnTo>
                      <a:pt x="3" y="1591"/>
                    </a:lnTo>
                    <a:lnTo>
                      <a:pt x="0" y="1623"/>
                    </a:lnTo>
                    <a:lnTo>
                      <a:pt x="0" y="1655"/>
                    </a:lnTo>
                    <a:lnTo>
                      <a:pt x="0" y="1688"/>
                    </a:lnTo>
                    <a:lnTo>
                      <a:pt x="3" y="1720"/>
                    </a:lnTo>
                    <a:lnTo>
                      <a:pt x="8" y="1750"/>
                    </a:lnTo>
                    <a:lnTo>
                      <a:pt x="13" y="1782"/>
                    </a:lnTo>
                    <a:lnTo>
                      <a:pt x="20" y="1811"/>
                    </a:lnTo>
                    <a:lnTo>
                      <a:pt x="29" y="1842"/>
                    </a:lnTo>
                    <a:lnTo>
                      <a:pt x="38" y="1870"/>
                    </a:lnTo>
                    <a:lnTo>
                      <a:pt x="49" y="1900"/>
                    </a:lnTo>
                    <a:lnTo>
                      <a:pt x="62" y="1927"/>
                    </a:lnTo>
                    <a:lnTo>
                      <a:pt x="75" y="1954"/>
                    </a:lnTo>
                    <a:lnTo>
                      <a:pt x="91" y="1981"/>
                    </a:lnTo>
                    <a:lnTo>
                      <a:pt x="107" y="2005"/>
                    </a:lnTo>
                    <a:lnTo>
                      <a:pt x="124" y="2030"/>
                    </a:lnTo>
                    <a:lnTo>
                      <a:pt x="143" y="2054"/>
                    </a:lnTo>
                    <a:lnTo>
                      <a:pt x="162" y="2076"/>
                    </a:lnTo>
                    <a:lnTo>
                      <a:pt x="183" y="2098"/>
                    </a:lnTo>
                    <a:lnTo>
                      <a:pt x="205" y="2119"/>
                    </a:lnTo>
                    <a:lnTo>
                      <a:pt x="228" y="2139"/>
                    </a:lnTo>
                    <a:lnTo>
                      <a:pt x="252" y="2157"/>
                    </a:lnTo>
                    <a:lnTo>
                      <a:pt x="276" y="2174"/>
                    </a:lnTo>
                    <a:lnTo>
                      <a:pt x="302" y="2191"/>
                    </a:lnTo>
                    <a:lnTo>
                      <a:pt x="328" y="2206"/>
                    </a:lnTo>
                    <a:lnTo>
                      <a:pt x="355" y="2220"/>
                    </a:lnTo>
                    <a:lnTo>
                      <a:pt x="383" y="2233"/>
                    </a:lnTo>
                    <a:lnTo>
                      <a:pt x="411" y="2244"/>
                    </a:lnTo>
                    <a:lnTo>
                      <a:pt x="440" y="2254"/>
                    </a:lnTo>
                    <a:lnTo>
                      <a:pt x="470" y="2263"/>
                    </a:lnTo>
                    <a:lnTo>
                      <a:pt x="501" y="2269"/>
                    </a:lnTo>
                    <a:lnTo>
                      <a:pt x="531" y="2275"/>
                    </a:lnTo>
                    <a:lnTo>
                      <a:pt x="563" y="2279"/>
                    </a:lnTo>
                    <a:lnTo>
                      <a:pt x="595" y="2281"/>
                    </a:lnTo>
                    <a:lnTo>
                      <a:pt x="627" y="2282"/>
                    </a:lnTo>
                    <a:lnTo>
                      <a:pt x="659" y="2281"/>
                    </a:lnTo>
                    <a:lnTo>
                      <a:pt x="691" y="2279"/>
                    </a:lnTo>
                    <a:lnTo>
                      <a:pt x="722" y="2275"/>
                    </a:lnTo>
                    <a:lnTo>
                      <a:pt x="753" y="2269"/>
                    </a:lnTo>
                    <a:lnTo>
                      <a:pt x="784" y="2263"/>
                    </a:lnTo>
                    <a:lnTo>
                      <a:pt x="813" y="2254"/>
                    </a:lnTo>
                    <a:lnTo>
                      <a:pt x="843" y="2244"/>
                    </a:lnTo>
                    <a:lnTo>
                      <a:pt x="871" y="2233"/>
                    </a:lnTo>
                    <a:lnTo>
                      <a:pt x="898" y="2220"/>
                    </a:lnTo>
                    <a:lnTo>
                      <a:pt x="925" y="2206"/>
                    </a:lnTo>
                    <a:lnTo>
                      <a:pt x="952" y="2191"/>
                    </a:lnTo>
                    <a:lnTo>
                      <a:pt x="977" y="2174"/>
                    </a:lnTo>
                    <a:lnTo>
                      <a:pt x="1002" y="2157"/>
                    </a:lnTo>
                    <a:lnTo>
                      <a:pt x="1025" y="2139"/>
                    </a:lnTo>
                    <a:lnTo>
                      <a:pt x="1047" y="2119"/>
                    </a:lnTo>
                    <a:lnTo>
                      <a:pt x="1069" y="2098"/>
                    </a:lnTo>
                    <a:lnTo>
                      <a:pt x="1090" y="2076"/>
                    </a:lnTo>
                    <a:lnTo>
                      <a:pt x="1110" y="2054"/>
                    </a:lnTo>
                    <a:lnTo>
                      <a:pt x="1128" y="2030"/>
                    </a:lnTo>
                    <a:lnTo>
                      <a:pt x="1147" y="2005"/>
                    </a:lnTo>
                    <a:lnTo>
                      <a:pt x="1162" y="1981"/>
                    </a:lnTo>
                    <a:lnTo>
                      <a:pt x="1177" y="1954"/>
                    </a:lnTo>
                    <a:lnTo>
                      <a:pt x="1191" y="1927"/>
                    </a:lnTo>
                    <a:lnTo>
                      <a:pt x="1204" y="1900"/>
                    </a:lnTo>
                    <a:lnTo>
                      <a:pt x="1215" y="1870"/>
                    </a:lnTo>
                    <a:lnTo>
                      <a:pt x="1225" y="1842"/>
                    </a:lnTo>
                    <a:lnTo>
                      <a:pt x="1234" y="1811"/>
                    </a:lnTo>
                    <a:lnTo>
                      <a:pt x="1240" y="1782"/>
                    </a:lnTo>
                    <a:lnTo>
                      <a:pt x="1246" y="1750"/>
                    </a:lnTo>
                    <a:lnTo>
                      <a:pt x="1249" y="1720"/>
                    </a:lnTo>
                    <a:lnTo>
                      <a:pt x="1252" y="1688"/>
                    </a:lnTo>
                    <a:lnTo>
                      <a:pt x="1253" y="1655"/>
                    </a:lnTo>
                    <a:lnTo>
                      <a:pt x="1252" y="1623"/>
                    </a:lnTo>
                    <a:lnTo>
                      <a:pt x="1249" y="1591"/>
                    </a:lnTo>
                    <a:lnTo>
                      <a:pt x="1246" y="1560"/>
                    </a:lnTo>
                    <a:lnTo>
                      <a:pt x="1240" y="1528"/>
                    </a:lnTo>
                    <a:lnTo>
                      <a:pt x="1234" y="1499"/>
                    </a:lnTo>
                    <a:lnTo>
                      <a:pt x="1225" y="1468"/>
                    </a:lnTo>
                    <a:lnTo>
                      <a:pt x="1215" y="1440"/>
                    </a:lnTo>
                    <a:lnTo>
                      <a:pt x="1204" y="1411"/>
                    </a:lnTo>
                    <a:lnTo>
                      <a:pt x="1191" y="1384"/>
                    </a:lnTo>
                    <a:lnTo>
                      <a:pt x="1177" y="1357"/>
                    </a:lnTo>
                    <a:lnTo>
                      <a:pt x="1162" y="1330"/>
                    </a:lnTo>
                    <a:lnTo>
                      <a:pt x="1147" y="1305"/>
                    </a:lnTo>
                    <a:lnTo>
                      <a:pt x="1128" y="1281"/>
                    </a:lnTo>
                    <a:lnTo>
                      <a:pt x="1110" y="1256"/>
                    </a:lnTo>
                    <a:lnTo>
                      <a:pt x="1090" y="1234"/>
                    </a:lnTo>
                    <a:lnTo>
                      <a:pt x="1069" y="1212"/>
                    </a:lnTo>
                    <a:lnTo>
                      <a:pt x="1047" y="1191"/>
                    </a:lnTo>
                    <a:lnTo>
                      <a:pt x="1025" y="1172"/>
                    </a:lnTo>
                    <a:lnTo>
                      <a:pt x="1002" y="1153"/>
                    </a:lnTo>
                    <a:lnTo>
                      <a:pt x="977" y="1136"/>
                    </a:lnTo>
                    <a:lnTo>
                      <a:pt x="952" y="1119"/>
                    </a:lnTo>
                    <a:lnTo>
                      <a:pt x="925" y="1104"/>
                    </a:lnTo>
                    <a:lnTo>
                      <a:pt x="898" y="1091"/>
                    </a:lnTo>
                    <a:lnTo>
                      <a:pt x="871" y="1078"/>
                    </a:lnTo>
                    <a:lnTo>
                      <a:pt x="843" y="1066"/>
                    </a:lnTo>
                    <a:lnTo>
                      <a:pt x="813" y="1056"/>
                    </a:lnTo>
                    <a:lnTo>
                      <a:pt x="784" y="1048"/>
                    </a:lnTo>
                    <a:lnTo>
                      <a:pt x="753" y="1042"/>
                    </a:lnTo>
                    <a:lnTo>
                      <a:pt x="722" y="1036"/>
                    </a:lnTo>
                    <a:lnTo>
                      <a:pt x="691" y="1032"/>
                    </a:lnTo>
                    <a:lnTo>
                      <a:pt x="659" y="1029"/>
                    </a:lnTo>
                    <a:lnTo>
                      <a:pt x="627" y="1028"/>
                    </a:lnTo>
                    <a:close/>
                    <a:moveTo>
                      <a:pt x="2537" y="1824"/>
                    </a:moveTo>
                    <a:lnTo>
                      <a:pt x="2537" y="1824"/>
                    </a:lnTo>
                    <a:lnTo>
                      <a:pt x="2500" y="1824"/>
                    </a:lnTo>
                    <a:lnTo>
                      <a:pt x="2462" y="1825"/>
                    </a:lnTo>
                    <a:lnTo>
                      <a:pt x="2425" y="1827"/>
                    </a:lnTo>
                    <a:lnTo>
                      <a:pt x="2388" y="1831"/>
                    </a:lnTo>
                    <a:lnTo>
                      <a:pt x="2353" y="1835"/>
                    </a:lnTo>
                    <a:lnTo>
                      <a:pt x="2316" y="1840"/>
                    </a:lnTo>
                    <a:lnTo>
                      <a:pt x="2280" y="1846"/>
                    </a:lnTo>
                    <a:lnTo>
                      <a:pt x="2245" y="1853"/>
                    </a:lnTo>
                    <a:lnTo>
                      <a:pt x="2209" y="1861"/>
                    </a:lnTo>
                    <a:lnTo>
                      <a:pt x="2175" y="1869"/>
                    </a:lnTo>
                    <a:lnTo>
                      <a:pt x="2141" y="1878"/>
                    </a:lnTo>
                    <a:lnTo>
                      <a:pt x="2106" y="1889"/>
                    </a:lnTo>
                    <a:lnTo>
                      <a:pt x="2072" y="1900"/>
                    </a:lnTo>
                    <a:lnTo>
                      <a:pt x="2039" y="1911"/>
                    </a:lnTo>
                    <a:lnTo>
                      <a:pt x="2006" y="1923"/>
                    </a:lnTo>
                    <a:lnTo>
                      <a:pt x="1973" y="1937"/>
                    </a:lnTo>
                    <a:lnTo>
                      <a:pt x="1941" y="1951"/>
                    </a:lnTo>
                    <a:lnTo>
                      <a:pt x="1909" y="1966"/>
                    </a:lnTo>
                    <a:lnTo>
                      <a:pt x="1877" y="1982"/>
                    </a:lnTo>
                    <a:lnTo>
                      <a:pt x="1846" y="1998"/>
                    </a:lnTo>
                    <a:lnTo>
                      <a:pt x="1816" y="2015"/>
                    </a:lnTo>
                    <a:lnTo>
                      <a:pt x="1785" y="2033"/>
                    </a:lnTo>
                    <a:lnTo>
                      <a:pt x="1756" y="2052"/>
                    </a:lnTo>
                    <a:lnTo>
                      <a:pt x="1728" y="2070"/>
                    </a:lnTo>
                    <a:lnTo>
                      <a:pt x="1698" y="2090"/>
                    </a:lnTo>
                    <a:lnTo>
                      <a:pt x="1670" y="2111"/>
                    </a:lnTo>
                    <a:lnTo>
                      <a:pt x="1643" y="2131"/>
                    </a:lnTo>
                    <a:lnTo>
                      <a:pt x="1616" y="2153"/>
                    </a:lnTo>
                    <a:lnTo>
                      <a:pt x="1589" y="2177"/>
                    </a:lnTo>
                    <a:lnTo>
                      <a:pt x="1563" y="2199"/>
                    </a:lnTo>
                    <a:lnTo>
                      <a:pt x="1538" y="2223"/>
                    </a:lnTo>
                    <a:lnTo>
                      <a:pt x="1513" y="2248"/>
                    </a:lnTo>
                    <a:lnTo>
                      <a:pt x="1488" y="2272"/>
                    </a:lnTo>
                    <a:lnTo>
                      <a:pt x="1465" y="2298"/>
                    </a:lnTo>
                    <a:lnTo>
                      <a:pt x="1442" y="2324"/>
                    </a:lnTo>
                    <a:lnTo>
                      <a:pt x="1419" y="2350"/>
                    </a:lnTo>
                    <a:lnTo>
                      <a:pt x="1398" y="2378"/>
                    </a:lnTo>
                    <a:lnTo>
                      <a:pt x="1376" y="2405"/>
                    </a:lnTo>
                    <a:lnTo>
                      <a:pt x="1356" y="2433"/>
                    </a:lnTo>
                    <a:lnTo>
                      <a:pt x="1335" y="2461"/>
                    </a:lnTo>
                    <a:lnTo>
                      <a:pt x="1317" y="2491"/>
                    </a:lnTo>
                    <a:lnTo>
                      <a:pt x="1298" y="2520"/>
                    </a:lnTo>
                    <a:lnTo>
                      <a:pt x="1280" y="2551"/>
                    </a:lnTo>
                    <a:lnTo>
                      <a:pt x="1263" y="2581"/>
                    </a:lnTo>
                    <a:lnTo>
                      <a:pt x="1247" y="2612"/>
                    </a:lnTo>
                    <a:lnTo>
                      <a:pt x="1231" y="2644"/>
                    </a:lnTo>
                    <a:lnTo>
                      <a:pt x="1216" y="2676"/>
                    </a:lnTo>
                    <a:lnTo>
                      <a:pt x="1202" y="2708"/>
                    </a:lnTo>
                    <a:lnTo>
                      <a:pt x="1189" y="2741"/>
                    </a:lnTo>
                    <a:lnTo>
                      <a:pt x="1176" y="2774"/>
                    </a:lnTo>
                    <a:lnTo>
                      <a:pt x="1165" y="2807"/>
                    </a:lnTo>
                    <a:lnTo>
                      <a:pt x="1154" y="2841"/>
                    </a:lnTo>
                    <a:lnTo>
                      <a:pt x="1143" y="2875"/>
                    </a:lnTo>
                    <a:lnTo>
                      <a:pt x="1134" y="2910"/>
                    </a:lnTo>
                    <a:lnTo>
                      <a:pt x="1126" y="2944"/>
                    </a:lnTo>
                    <a:lnTo>
                      <a:pt x="1118" y="2980"/>
                    </a:lnTo>
                    <a:lnTo>
                      <a:pt x="1111" y="3015"/>
                    </a:lnTo>
                    <a:lnTo>
                      <a:pt x="1105" y="3051"/>
                    </a:lnTo>
                    <a:lnTo>
                      <a:pt x="1100" y="3088"/>
                    </a:lnTo>
                    <a:lnTo>
                      <a:pt x="1096" y="3123"/>
                    </a:lnTo>
                    <a:lnTo>
                      <a:pt x="1093" y="3160"/>
                    </a:lnTo>
                    <a:lnTo>
                      <a:pt x="1090" y="3197"/>
                    </a:lnTo>
                    <a:lnTo>
                      <a:pt x="1089" y="3235"/>
                    </a:lnTo>
                    <a:lnTo>
                      <a:pt x="1089" y="3271"/>
                    </a:lnTo>
                    <a:lnTo>
                      <a:pt x="1089" y="3309"/>
                    </a:lnTo>
                    <a:lnTo>
                      <a:pt x="1090" y="3346"/>
                    </a:lnTo>
                    <a:lnTo>
                      <a:pt x="1093" y="3383"/>
                    </a:lnTo>
                    <a:lnTo>
                      <a:pt x="1096" y="3420"/>
                    </a:lnTo>
                    <a:lnTo>
                      <a:pt x="1100" y="3457"/>
                    </a:lnTo>
                    <a:lnTo>
                      <a:pt x="1105" y="3492"/>
                    </a:lnTo>
                    <a:lnTo>
                      <a:pt x="1111" y="3528"/>
                    </a:lnTo>
                    <a:lnTo>
                      <a:pt x="1118" y="3563"/>
                    </a:lnTo>
                    <a:lnTo>
                      <a:pt x="1126" y="3599"/>
                    </a:lnTo>
                    <a:lnTo>
                      <a:pt x="1134" y="3633"/>
                    </a:lnTo>
                    <a:lnTo>
                      <a:pt x="1143" y="3669"/>
                    </a:lnTo>
                    <a:lnTo>
                      <a:pt x="1154" y="3702"/>
                    </a:lnTo>
                    <a:lnTo>
                      <a:pt x="1165" y="3736"/>
                    </a:lnTo>
                    <a:lnTo>
                      <a:pt x="1176" y="3769"/>
                    </a:lnTo>
                    <a:lnTo>
                      <a:pt x="1189" y="3802"/>
                    </a:lnTo>
                    <a:lnTo>
                      <a:pt x="1202" y="3835"/>
                    </a:lnTo>
                    <a:lnTo>
                      <a:pt x="1216" y="3867"/>
                    </a:lnTo>
                    <a:lnTo>
                      <a:pt x="1231" y="3899"/>
                    </a:lnTo>
                    <a:lnTo>
                      <a:pt x="1247" y="3931"/>
                    </a:lnTo>
                    <a:lnTo>
                      <a:pt x="1263" y="3962"/>
                    </a:lnTo>
                    <a:lnTo>
                      <a:pt x="1280" y="3992"/>
                    </a:lnTo>
                    <a:lnTo>
                      <a:pt x="1298" y="4023"/>
                    </a:lnTo>
                    <a:lnTo>
                      <a:pt x="1317" y="4052"/>
                    </a:lnTo>
                    <a:lnTo>
                      <a:pt x="1335" y="4082"/>
                    </a:lnTo>
                    <a:lnTo>
                      <a:pt x="1356" y="4110"/>
                    </a:lnTo>
                    <a:lnTo>
                      <a:pt x="1376" y="4138"/>
                    </a:lnTo>
                    <a:lnTo>
                      <a:pt x="1398" y="4166"/>
                    </a:lnTo>
                    <a:lnTo>
                      <a:pt x="1419" y="4193"/>
                    </a:lnTo>
                    <a:lnTo>
                      <a:pt x="1442" y="4219"/>
                    </a:lnTo>
                    <a:lnTo>
                      <a:pt x="1465" y="4245"/>
                    </a:lnTo>
                    <a:lnTo>
                      <a:pt x="1488" y="4270"/>
                    </a:lnTo>
                    <a:lnTo>
                      <a:pt x="1513" y="4296"/>
                    </a:lnTo>
                    <a:lnTo>
                      <a:pt x="1538" y="4319"/>
                    </a:lnTo>
                    <a:lnTo>
                      <a:pt x="1563" y="4344"/>
                    </a:lnTo>
                    <a:lnTo>
                      <a:pt x="1589" y="4366"/>
                    </a:lnTo>
                    <a:lnTo>
                      <a:pt x="1616" y="4389"/>
                    </a:lnTo>
                    <a:lnTo>
                      <a:pt x="1643" y="4411"/>
                    </a:lnTo>
                    <a:lnTo>
                      <a:pt x="1670" y="4432"/>
                    </a:lnTo>
                    <a:lnTo>
                      <a:pt x="1698" y="4453"/>
                    </a:lnTo>
                    <a:lnTo>
                      <a:pt x="1728" y="4473"/>
                    </a:lnTo>
                    <a:lnTo>
                      <a:pt x="1756" y="4491"/>
                    </a:lnTo>
                    <a:lnTo>
                      <a:pt x="1785" y="4511"/>
                    </a:lnTo>
                    <a:lnTo>
                      <a:pt x="1816" y="4528"/>
                    </a:lnTo>
                    <a:lnTo>
                      <a:pt x="1846" y="4545"/>
                    </a:lnTo>
                    <a:lnTo>
                      <a:pt x="1877" y="4561"/>
                    </a:lnTo>
                    <a:lnTo>
                      <a:pt x="1909" y="4577"/>
                    </a:lnTo>
                    <a:lnTo>
                      <a:pt x="1941" y="4592"/>
                    </a:lnTo>
                    <a:lnTo>
                      <a:pt x="1973" y="4606"/>
                    </a:lnTo>
                    <a:lnTo>
                      <a:pt x="2006" y="4620"/>
                    </a:lnTo>
                    <a:lnTo>
                      <a:pt x="2039" y="4632"/>
                    </a:lnTo>
                    <a:lnTo>
                      <a:pt x="2072" y="4643"/>
                    </a:lnTo>
                    <a:lnTo>
                      <a:pt x="2106" y="4654"/>
                    </a:lnTo>
                    <a:lnTo>
                      <a:pt x="2141" y="4665"/>
                    </a:lnTo>
                    <a:lnTo>
                      <a:pt x="2175" y="4674"/>
                    </a:lnTo>
                    <a:lnTo>
                      <a:pt x="2209" y="4682"/>
                    </a:lnTo>
                    <a:lnTo>
                      <a:pt x="2245" y="4691"/>
                    </a:lnTo>
                    <a:lnTo>
                      <a:pt x="2280" y="4697"/>
                    </a:lnTo>
                    <a:lnTo>
                      <a:pt x="2316" y="4703"/>
                    </a:lnTo>
                    <a:lnTo>
                      <a:pt x="2353" y="4708"/>
                    </a:lnTo>
                    <a:lnTo>
                      <a:pt x="2388" y="4712"/>
                    </a:lnTo>
                    <a:lnTo>
                      <a:pt x="2425" y="4715"/>
                    </a:lnTo>
                    <a:lnTo>
                      <a:pt x="2462" y="4718"/>
                    </a:lnTo>
                    <a:lnTo>
                      <a:pt x="2500" y="4719"/>
                    </a:lnTo>
                    <a:lnTo>
                      <a:pt x="2537" y="4720"/>
                    </a:lnTo>
                    <a:lnTo>
                      <a:pt x="2575" y="4719"/>
                    </a:lnTo>
                    <a:lnTo>
                      <a:pt x="2611" y="4718"/>
                    </a:lnTo>
                    <a:lnTo>
                      <a:pt x="2648" y="4715"/>
                    </a:lnTo>
                    <a:lnTo>
                      <a:pt x="2685" y="4712"/>
                    </a:lnTo>
                    <a:lnTo>
                      <a:pt x="2722" y="4708"/>
                    </a:lnTo>
                    <a:lnTo>
                      <a:pt x="2757" y="4703"/>
                    </a:lnTo>
                    <a:lnTo>
                      <a:pt x="2793" y="4697"/>
                    </a:lnTo>
                    <a:lnTo>
                      <a:pt x="2828" y="4691"/>
                    </a:lnTo>
                    <a:lnTo>
                      <a:pt x="2864" y="4682"/>
                    </a:lnTo>
                    <a:lnTo>
                      <a:pt x="2899" y="4674"/>
                    </a:lnTo>
                    <a:lnTo>
                      <a:pt x="2934" y="4665"/>
                    </a:lnTo>
                    <a:lnTo>
                      <a:pt x="2968" y="4654"/>
                    </a:lnTo>
                    <a:lnTo>
                      <a:pt x="3001" y="4643"/>
                    </a:lnTo>
                    <a:lnTo>
                      <a:pt x="3034" y="4632"/>
                    </a:lnTo>
                    <a:lnTo>
                      <a:pt x="3067" y="4620"/>
                    </a:lnTo>
                    <a:lnTo>
                      <a:pt x="3100" y="4606"/>
                    </a:lnTo>
                    <a:lnTo>
                      <a:pt x="3132" y="4592"/>
                    </a:lnTo>
                    <a:lnTo>
                      <a:pt x="3164" y="4577"/>
                    </a:lnTo>
                    <a:lnTo>
                      <a:pt x="3196" y="4561"/>
                    </a:lnTo>
                    <a:lnTo>
                      <a:pt x="3227" y="4545"/>
                    </a:lnTo>
                    <a:lnTo>
                      <a:pt x="3257" y="4528"/>
                    </a:lnTo>
                    <a:lnTo>
                      <a:pt x="3288" y="4511"/>
                    </a:lnTo>
                    <a:lnTo>
                      <a:pt x="3317" y="4491"/>
                    </a:lnTo>
                    <a:lnTo>
                      <a:pt x="3347" y="4473"/>
                    </a:lnTo>
                    <a:lnTo>
                      <a:pt x="3375" y="4453"/>
                    </a:lnTo>
                    <a:lnTo>
                      <a:pt x="3403" y="4432"/>
                    </a:lnTo>
                    <a:lnTo>
                      <a:pt x="3431" y="4411"/>
                    </a:lnTo>
                    <a:lnTo>
                      <a:pt x="3458" y="4389"/>
                    </a:lnTo>
                    <a:lnTo>
                      <a:pt x="3484" y="4366"/>
                    </a:lnTo>
                    <a:lnTo>
                      <a:pt x="3511" y="4344"/>
                    </a:lnTo>
                    <a:lnTo>
                      <a:pt x="3536" y="4319"/>
                    </a:lnTo>
                    <a:lnTo>
                      <a:pt x="3561" y="4296"/>
                    </a:lnTo>
                    <a:lnTo>
                      <a:pt x="3585" y="4270"/>
                    </a:lnTo>
                    <a:lnTo>
                      <a:pt x="3609" y="4245"/>
                    </a:lnTo>
                    <a:lnTo>
                      <a:pt x="3632" y="4219"/>
                    </a:lnTo>
                    <a:lnTo>
                      <a:pt x="3654" y="4193"/>
                    </a:lnTo>
                    <a:lnTo>
                      <a:pt x="3677" y="4166"/>
                    </a:lnTo>
                    <a:lnTo>
                      <a:pt x="3697" y="4138"/>
                    </a:lnTo>
                    <a:lnTo>
                      <a:pt x="3718" y="4110"/>
                    </a:lnTo>
                    <a:lnTo>
                      <a:pt x="3738" y="4082"/>
                    </a:lnTo>
                    <a:lnTo>
                      <a:pt x="3757" y="4052"/>
                    </a:lnTo>
                    <a:lnTo>
                      <a:pt x="3776" y="4023"/>
                    </a:lnTo>
                    <a:lnTo>
                      <a:pt x="3793" y="3992"/>
                    </a:lnTo>
                    <a:lnTo>
                      <a:pt x="3810" y="3962"/>
                    </a:lnTo>
                    <a:lnTo>
                      <a:pt x="3826" y="3931"/>
                    </a:lnTo>
                    <a:lnTo>
                      <a:pt x="3842" y="3899"/>
                    </a:lnTo>
                    <a:lnTo>
                      <a:pt x="3857" y="3867"/>
                    </a:lnTo>
                    <a:lnTo>
                      <a:pt x="3871" y="3835"/>
                    </a:lnTo>
                    <a:lnTo>
                      <a:pt x="3885" y="3802"/>
                    </a:lnTo>
                    <a:lnTo>
                      <a:pt x="3897" y="3769"/>
                    </a:lnTo>
                    <a:lnTo>
                      <a:pt x="3909" y="3736"/>
                    </a:lnTo>
                    <a:lnTo>
                      <a:pt x="3920" y="3702"/>
                    </a:lnTo>
                    <a:lnTo>
                      <a:pt x="3930" y="3669"/>
                    </a:lnTo>
                    <a:lnTo>
                      <a:pt x="3940" y="3633"/>
                    </a:lnTo>
                    <a:lnTo>
                      <a:pt x="3947" y="3599"/>
                    </a:lnTo>
                    <a:lnTo>
                      <a:pt x="3956" y="3563"/>
                    </a:lnTo>
                    <a:lnTo>
                      <a:pt x="3962" y="3528"/>
                    </a:lnTo>
                    <a:lnTo>
                      <a:pt x="3968" y="3492"/>
                    </a:lnTo>
                    <a:lnTo>
                      <a:pt x="3973" y="3457"/>
                    </a:lnTo>
                    <a:lnTo>
                      <a:pt x="3978" y="3420"/>
                    </a:lnTo>
                    <a:lnTo>
                      <a:pt x="3981" y="3383"/>
                    </a:lnTo>
                    <a:lnTo>
                      <a:pt x="3983" y="3346"/>
                    </a:lnTo>
                    <a:lnTo>
                      <a:pt x="3984" y="3309"/>
                    </a:lnTo>
                    <a:lnTo>
                      <a:pt x="3985" y="3271"/>
                    </a:lnTo>
                    <a:lnTo>
                      <a:pt x="3984" y="3235"/>
                    </a:lnTo>
                    <a:lnTo>
                      <a:pt x="3983" y="3197"/>
                    </a:lnTo>
                    <a:lnTo>
                      <a:pt x="3981" y="3160"/>
                    </a:lnTo>
                    <a:lnTo>
                      <a:pt x="3978" y="3123"/>
                    </a:lnTo>
                    <a:lnTo>
                      <a:pt x="3973" y="3088"/>
                    </a:lnTo>
                    <a:lnTo>
                      <a:pt x="3968" y="3051"/>
                    </a:lnTo>
                    <a:lnTo>
                      <a:pt x="3962" y="3015"/>
                    </a:lnTo>
                    <a:lnTo>
                      <a:pt x="3956" y="2980"/>
                    </a:lnTo>
                    <a:lnTo>
                      <a:pt x="3947" y="2944"/>
                    </a:lnTo>
                    <a:lnTo>
                      <a:pt x="3940" y="2910"/>
                    </a:lnTo>
                    <a:lnTo>
                      <a:pt x="3930" y="2875"/>
                    </a:lnTo>
                    <a:lnTo>
                      <a:pt x="3920" y="2841"/>
                    </a:lnTo>
                    <a:lnTo>
                      <a:pt x="3909" y="2807"/>
                    </a:lnTo>
                    <a:lnTo>
                      <a:pt x="3897" y="2774"/>
                    </a:lnTo>
                    <a:lnTo>
                      <a:pt x="3885" y="2741"/>
                    </a:lnTo>
                    <a:lnTo>
                      <a:pt x="3871" y="2708"/>
                    </a:lnTo>
                    <a:lnTo>
                      <a:pt x="3857" y="2676"/>
                    </a:lnTo>
                    <a:lnTo>
                      <a:pt x="3842" y="2644"/>
                    </a:lnTo>
                    <a:lnTo>
                      <a:pt x="3826" y="2612"/>
                    </a:lnTo>
                    <a:lnTo>
                      <a:pt x="3810" y="2581"/>
                    </a:lnTo>
                    <a:lnTo>
                      <a:pt x="3793" y="2551"/>
                    </a:lnTo>
                    <a:lnTo>
                      <a:pt x="3776" y="2520"/>
                    </a:lnTo>
                    <a:lnTo>
                      <a:pt x="3757" y="2491"/>
                    </a:lnTo>
                    <a:lnTo>
                      <a:pt x="3738" y="2461"/>
                    </a:lnTo>
                    <a:lnTo>
                      <a:pt x="3718" y="2433"/>
                    </a:lnTo>
                    <a:lnTo>
                      <a:pt x="3697" y="2405"/>
                    </a:lnTo>
                    <a:lnTo>
                      <a:pt x="3677" y="2378"/>
                    </a:lnTo>
                    <a:lnTo>
                      <a:pt x="3654" y="2350"/>
                    </a:lnTo>
                    <a:lnTo>
                      <a:pt x="3632" y="2324"/>
                    </a:lnTo>
                    <a:lnTo>
                      <a:pt x="3609" y="2298"/>
                    </a:lnTo>
                    <a:lnTo>
                      <a:pt x="3585" y="2272"/>
                    </a:lnTo>
                    <a:lnTo>
                      <a:pt x="3561" y="2248"/>
                    </a:lnTo>
                    <a:lnTo>
                      <a:pt x="3536" y="2223"/>
                    </a:lnTo>
                    <a:lnTo>
                      <a:pt x="3511" y="2199"/>
                    </a:lnTo>
                    <a:lnTo>
                      <a:pt x="3484" y="2177"/>
                    </a:lnTo>
                    <a:lnTo>
                      <a:pt x="3458" y="2153"/>
                    </a:lnTo>
                    <a:lnTo>
                      <a:pt x="3431" y="2131"/>
                    </a:lnTo>
                    <a:lnTo>
                      <a:pt x="3403" y="2111"/>
                    </a:lnTo>
                    <a:lnTo>
                      <a:pt x="3375" y="2090"/>
                    </a:lnTo>
                    <a:lnTo>
                      <a:pt x="3347" y="2070"/>
                    </a:lnTo>
                    <a:lnTo>
                      <a:pt x="3317" y="2052"/>
                    </a:lnTo>
                    <a:lnTo>
                      <a:pt x="3288" y="2033"/>
                    </a:lnTo>
                    <a:lnTo>
                      <a:pt x="3257" y="2015"/>
                    </a:lnTo>
                    <a:lnTo>
                      <a:pt x="3227" y="1998"/>
                    </a:lnTo>
                    <a:lnTo>
                      <a:pt x="3196" y="1982"/>
                    </a:lnTo>
                    <a:lnTo>
                      <a:pt x="3164" y="1966"/>
                    </a:lnTo>
                    <a:lnTo>
                      <a:pt x="3132" y="1951"/>
                    </a:lnTo>
                    <a:lnTo>
                      <a:pt x="3100" y="1937"/>
                    </a:lnTo>
                    <a:lnTo>
                      <a:pt x="3067" y="1923"/>
                    </a:lnTo>
                    <a:lnTo>
                      <a:pt x="3034" y="1911"/>
                    </a:lnTo>
                    <a:lnTo>
                      <a:pt x="3001" y="1900"/>
                    </a:lnTo>
                    <a:lnTo>
                      <a:pt x="2968" y="1889"/>
                    </a:lnTo>
                    <a:lnTo>
                      <a:pt x="2934" y="1878"/>
                    </a:lnTo>
                    <a:lnTo>
                      <a:pt x="2899" y="1869"/>
                    </a:lnTo>
                    <a:lnTo>
                      <a:pt x="2864" y="1861"/>
                    </a:lnTo>
                    <a:lnTo>
                      <a:pt x="2828" y="1853"/>
                    </a:lnTo>
                    <a:lnTo>
                      <a:pt x="2793" y="1846"/>
                    </a:lnTo>
                    <a:lnTo>
                      <a:pt x="2757" y="1840"/>
                    </a:lnTo>
                    <a:lnTo>
                      <a:pt x="2722" y="1835"/>
                    </a:lnTo>
                    <a:lnTo>
                      <a:pt x="2685" y="1831"/>
                    </a:lnTo>
                    <a:lnTo>
                      <a:pt x="2648" y="1827"/>
                    </a:lnTo>
                    <a:lnTo>
                      <a:pt x="2611" y="1825"/>
                    </a:lnTo>
                    <a:lnTo>
                      <a:pt x="2575" y="1824"/>
                    </a:lnTo>
                    <a:lnTo>
                      <a:pt x="2537" y="1824"/>
                    </a:lnTo>
                    <a:close/>
                    <a:moveTo>
                      <a:pt x="4448" y="1028"/>
                    </a:moveTo>
                    <a:lnTo>
                      <a:pt x="4448" y="1028"/>
                    </a:lnTo>
                    <a:lnTo>
                      <a:pt x="4414" y="1029"/>
                    </a:lnTo>
                    <a:lnTo>
                      <a:pt x="4383" y="1032"/>
                    </a:lnTo>
                    <a:lnTo>
                      <a:pt x="4352" y="1036"/>
                    </a:lnTo>
                    <a:lnTo>
                      <a:pt x="4321" y="1042"/>
                    </a:lnTo>
                    <a:lnTo>
                      <a:pt x="4291" y="1048"/>
                    </a:lnTo>
                    <a:lnTo>
                      <a:pt x="4261" y="1056"/>
                    </a:lnTo>
                    <a:lnTo>
                      <a:pt x="4232" y="1066"/>
                    </a:lnTo>
                    <a:lnTo>
                      <a:pt x="4204" y="1078"/>
                    </a:lnTo>
                    <a:lnTo>
                      <a:pt x="4175" y="1091"/>
                    </a:lnTo>
                    <a:lnTo>
                      <a:pt x="4148" y="1104"/>
                    </a:lnTo>
                    <a:lnTo>
                      <a:pt x="4123" y="1119"/>
                    </a:lnTo>
                    <a:lnTo>
                      <a:pt x="4097" y="1136"/>
                    </a:lnTo>
                    <a:lnTo>
                      <a:pt x="4072" y="1153"/>
                    </a:lnTo>
                    <a:lnTo>
                      <a:pt x="4049" y="1172"/>
                    </a:lnTo>
                    <a:lnTo>
                      <a:pt x="4026" y="1191"/>
                    </a:lnTo>
                    <a:lnTo>
                      <a:pt x="4004" y="1212"/>
                    </a:lnTo>
                    <a:lnTo>
                      <a:pt x="3983" y="1234"/>
                    </a:lnTo>
                    <a:lnTo>
                      <a:pt x="3963" y="1256"/>
                    </a:lnTo>
                    <a:lnTo>
                      <a:pt x="3945" y="1281"/>
                    </a:lnTo>
                    <a:lnTo>
                      <a:pt x="3928" y="1305"/>
                    </a:lnTo>
                    <a:lnTo>
                      <a:pt x="3912" y="1330"/>
                    </a:lnTo>
                    <a:lnTo>
                      <a:pt x="3896" y="1357"/>
                    </a:lnTo>
                    <a:lnTo>
                      <a:pt x="3882" y="1384"/>
                    </a:lnTo>
                    <a:lnTo>
                      <a:pt x="3870" y="1411"/>
                    </a:lnTo>
                    <a:lnTo>
                      <a:pt x="3859" y="1440"/>
                    </a:lnTo>
                    <a:lnTo>
                      <a:pt x="3849" y="1468"/>
                    </a:lnTo>
                    <a:lnTo>
                      <a:pt x="3841" y="1499"/>
                    </a:lnTo>
                    <a:lnTo>
                      <a:pt x="3833" y="1528"/>
                    </a:lnTo>
                    <a:lnTo>
                      <a:pt x="3829" y="1560"/>
                    </a:lnTo>
                    <a:lnTo>
                      <a:pt x="3824" y="1591"/>
                    </a:lnTo>
                    <a:lnTo>
                      <a:pt x="3821" y="1623"/>
                    </a:lnTo>
                    <a:lnTo>
                      <a:pt x="3821" y="1655"/>
                    </a:lnTo>
                    <a:lnTo>
                      <a:pt x="3821" y="1688"/>
                    </a:lnTo>
                    <a:lnTo>
                      <a:pt x="3824" y="1720"/>
                    </a:lnTo>
                    <a:lnTo>
                      <a:pt x="3829" y="1750"/>
                    </a:lnTo>
                    <a:lnTo>
                      <a:pt x="3833" y="1782"/>
                    </a:lnTo>
                    <a:lnTo>
                      <a:pt x="3841" y="1811"/>
                    </a:lnTo>
                    <a:lnTo>
                      <a:pt x="3849" y="1842"/>
                    </a:lnTo>
                    <a:lnTo>
                      <a:pt x="3859" y="1870"/>
                    </a:lnTo>
                    <a:lnTo>
                      <a:pt x="3870" y="1900"/>
                    </a:lnTo>
                    <a:lnTo>
                      <a:pt x="3882" y="1927"/>
                    </a:lnTo>
                    <a:lnTo>
                      <a:pt x="3896" y="1954"/>
                    </a:lnTo>
                    <a:lnTo>
                      <a:pt x="3912" y="1981"/>
                    </a:lnTo>
                    <a:lnTo>
                      <a:pt x="3928" y="2005"/>
                    </a:lnTo>
                    <a:lnTo>
                      <a:pt x="3945" y="2030"/>
                    </a:lnTo>
                    <a:lnTo>
                      <a:pt x="3963" y="2054"/>
                    </a:lnTo>
                    <a:lnTo>
                      <a:pt x="3983" y="2076"/>
                    </a:lnTo>
                    <a:lnTo>
                      <a:pt x="4004" y="2098"/>
                    </a:lnTo>
                    <a:lnTo>
                      <a:pt x="4026" y="2119"/>
                    </a:lnTo>
                    <a:lnTo>
                      <a:pt x="4049" y="2139"/>
                    </a:lnTo>
                    <a:lnTo>
                      <a:pt x="4072" y="2157"/>
                    </a:lnTo>
                    <a:lnTo>
                      <a:pt x="4097" y="2174"/>
                    </a:lnTo>
                    <a:lnTo>
                      <a:pt x="4123" y="2191"/>
                    </a:lnTo>
                    <a:lnTo>
                      <a:pt x="4148" y="2206"/>
                    </a:lnTo>
                    <a:lnTo>
                      <a:pt x="4175" y="2220"/>
                    </a:lnTo>
                    <a:lnTo>
                      <a:pt x="4204" y="2233"/>
                    </a:lnTo>
                    <a:lnTo>
                      <a:pt x="4232" y="2244"/>
                    </a:lnTo>
                    <a:lnTo>
                      <a:pt x="4261" y="2254"/>
                    </a:lnTo>
                    <a:lnTo>
                      <a:pt x="4291" y="2263"/>
                    </a:lnTo>
                    <a:lnTo>
                      <a:pt x="4321" y="2269"/>
                    </a:lnTo>
                    <a:lnTo>
                      <a:pt x="4352" y="2275"/>
                    </a:lnTo>
                    <a:lnTo>
                      <a:pt x="4383" y="2279"/>
                    </a:lnTo>
                    <a:lnTo>
                      <a:pt x="4414" y="2281"/>
                    </a:lnTo>
                    <a:lnTo>
                      <a:pt x="4448" y="2282"/>
                    </a:lnTo>
                    <a:lnTo>
                      <a:pt x="4479" y="2281"/>
                    </a:lnTo>
                    <a:lnTo>
                      <a:pt x="4511" y="2279"/>
                    </a:lnTo>
                    <a:lnTo>
                      <a:pt x="4542" y="2275"/>
                    </a:lnTo>
                    <a:lnTo>
                      <a:pt x="4574" y="2269"/>
                    </a:lnTo>
                    <a:lnTo>
                      <a:pt x="4603" y="2263"/>
                    </a:lnTo>
                    <a:lnTo>
                      <a:pt x="4634" y="2254"/>
                    </a:lnTo>
                    <a:lnTo>
                      <a:pt x="4662" y="2244"/>
                    </a:lnTo>
                    <a:lnTo>
                      <a:pt x="4691" y="2233"/>
                    </a:lnTo>
                    <a:lnTo>
                      <a:pt x="4718" y="2220"/>
                    </a:lnTo>
                    <a:lnTo>
                      <a:pt x="4745" y="2206"/>
                    </a:lnTo>
                    <a:lnTo>
                      <a:pt x="4772" y="2191"/>
                    </a:lnTo>
                    <a:lnTo>
                      <a:pt x="4797" y="2174"/>
                    </a:lnTo>
                    <a:lnTo>
                      <a:pt x="4821" y="2157"/>
                    </a:lnTo>
                    <a:lnTo>
                      <a:pt x="4846" y="2139"/>
                    </a:lnTo>
                    <a:lnTo>
                      <a:pt x="4868" y="2119"/>
                    </a:lnTo>
                    <a:lnTo>
                      <a:pt x="4890" y="2098"/>
                    </a:lnTo>
                    <a:lnTo>
                      <a:pt x="4911" y="2076"/>
                    </a:lnTo>
                    <a:lnTo>
                      <a:pt x="4930" y="2054"/>
                    </a:lnTo>
                    <a:lnTo>
                      <a:pt x="4949" y="2030"/>
                    </a:lnTo>
                    <a:lnTo>
                      <a:pt x="4966" y="2005"/>
                    </a:lnTo>
                    <a:lnTo>
                      <a:pt x="4983" y="1981"/>
                    </a:lnTo>
                    <a:lnTo>
                      <a:pt x="4998" y="1954"/>
                    </a:lnTo>
                    <a:lnTo>
                      <a:pt x="5011" y="1927"/>
                    </a:lnTo>
                    <a:lnTo>
                      <a:pt x="5025" y="1900"/>
                    </a:lnTo>
                    <a:lnTo>
                      <a:pt x="5036" y="1870"/>
                    </a:lnTo>
                    <a:lnTo>
                      <a:pt x="5046" y="1842"/>
                    </a:lnTo>
                    <a:lnTo>
                      <a:pt x="5054" y="1811"/>
                    </a:lnTo>
                    <a:lnTo>
                      <a:pt x="5060" y="1782"/>
                    </a:lnTo>
                    <a:lnTo>
                      <a:pt x="5067" y="1750"/>
                    </a:lnTo>
                    <a:lnTo>
                      <a:pt x="5070" y="1720"/>
                    </a:lnTo>
                    <a:lnTo>
                      <a:pt x="5073" y="1688"/>
                    </a:lnTo>
                    <a:lnTo>
                      <a:pt x="5074" y="1655"/>
                    </a:lnTo>
                    <a:lnTo>
                      <a:pt x="5073" y="1623"/>
                    </a:lnTo>
                    <a:lnTo>
                      <a:pt x="5070" y="1591"/>
                    </a:lnTo>
                    <a:lnTo>
                      <a:pt x="5067" y="1560"/>
                    </a:lnTo>
                    <a:lnTo>
                      <a:pt x="5060" y="1528"/>
                    </a:lnTo>
                    <a:lnTo>
                      <a:pt x="5054" y="1499"/>
                    </a:lnTo>
                    <a:lnTo>
                      <a:pt x="5046" y="1468"/>
                    </a:lnTo>
                    <a:lnTo>
                      <a:pt x="5036" y="1440"/>
                    </a:lnTo>
                    <a:lnTo>
                      <a:pt x="5025" y="1411"/>
                    </a:lnTo>
                    <a:lnTo>
                      <a:pt x="5011" y="1384"/>
                    </a:lnTo>
                    <a:lnTo>
                      <a:pt x="4998" y="1357"/>
                    </a:lnTo>
                    <a:lnTo>
                      <a:pt x="4983" y="1330"/>
                    </a:lnTo>
                    <a:lnTo>
                      <a:pt x="4966" y="1305"/>
                    </a:lnTo>
                    <a:lnTo>
                      <a:pt x="4949" y="1281"/>
                    </a:lnTo>
                    <a:lnTo>
                      <a:pt x="4930" y="1256"/>
                    </a:lnTo>
                    <a:lnTo>
                      <a:pt x="4911" y="1234"/>
                    </a:lnTo>
                    <a:lnTo>
                      <a:pt x="4890" y="1212"/>
                    </a:lnTo>
                    <a:lnTo>
                      <a:pt x="4868" y="1191"/>
                    </a:lnTo>
                    <a:lnTo>
                      <a:pt x="4846" y="1172"/>
                    </a:lnTo>
                    <a:lnTo>
                      <a:pt x="4821" y="1153"/>
                    </a:lnTo>
                    <a:lnTo>
                      <a:pt x="4797" y="1136"/>
                    </a:lnTo>
                    <a:lnTo>
                      <a:pt x="4772" y="1119"/>
                    </a:lnTo>
                    <a:lnTo>
                      <a:pt x="4745" y="1104"/>
                    </a:lnTo>
                    <a:lnTo>
                      <a:pt x="4718" y="1091"/>
                    </a:lnTo>
                    <a:lnTo>
                      <a:pt x="4691" y="1078"/>
                    </a:lnTo>
                    <a:lnTo>
                      <a:pt x="4662" y="1066"/>
                    </a:lnTo>
                    <a:lnTo>
                      <a:pt x="4634" y="1056"/>
                    </a:lnTo>
                    <a:lnTo>
                      <a:pt x="4603" y="1048"/>
                    </a:lnTo>
                    <a:lnTo>
                      <a:pt x="4574" y="1042"/>
                    </a:lnTo>
                    <a:lnTo>
                      <a:pt x="4542" y="1036"/>
                    </a:lnTo>
                    <a:lnTo>
                      <a:pt x="4511" y="1032"/>
                    </a:lnTo>
                    <a:lnTo>
                      <a:pt x="4479" y="1029"/>
                    </a:lnTo>
                    <a:lnTo>
                      <a:pt x="4448" y="10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21" name="图片 20" descr="g14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18" r="-16"/>
            <a:stretch>
              <a:fillRect/>
            </a:stretch>
          </p:blipFill>
          <p:spPr>
            <a:xfrm>
              <a:off x="6058" y="1272"/>
              <a:ext cx="2928" cy="3118"/>
            </a:xfrm>
            <a:prstGeom prst="rect">
              <a:avLst/>
            </a:prstGeom>
          </p:spPr>
        </p:pic>
        <p:pic>
          <p:nvPicPr>
            <p:cNvPr id="22" name="图片 21" descr="g14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0" y="1941"/>
              <a:ext cx="2359" cy="2824"/>
            </a:xfrm>
            <a:prstGeom prst="rect">
              <a:avLst/>
            </a:prstGeom>
          </p:spPr>
        </p:pic>
        <p:pic>
          <p:nvPicPr>
            <p:cNvPr id="23" name="图片 22" descr="g14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0" y="1556"/>
              <a:ext cx="2526" cy="2211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024" y="5687"/>
              <a:ext cx="5655" cy="582"/>
            </a:xfrm>
            <a:prstGeom prst="rect">
              <a:avLst/>
            </a:prstGeom>
            <a:noFill/>
            <a:effectLst>
              <a:outerShdw blurRad="50800" dist="38100" dir="2700000" sx="101000" sy="101000" algn="tl" rotWithShape="0">
                <a:prstClr val="black">
                  <a:alpha val="46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chemeClr val="accent6">
                    <a:lumMod val="75000"/>
                  </a:schemeClr>
                </a:solidFill>
                <a:latin typeface="字体管家棉花糖" panose="00020600040101010101" charset="-122"/>
                <a:ea typeface="字体管家棉花糖" panose="00020600040101010101" charset="-122"/>
                <a:sym typeface="+mn-ea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508117" y="1355256"/>
            <a:ext cx="92627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Chúc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 </a:t>
            </a:r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các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 con </a:t>
            </a:r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luôn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 </a:t>
            </a:r>
          </a:p>
          <a:p>
            <a:pPr algn="ctr"/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chăm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 </a:t>
            </a:r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ngoan,mạnh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 </a:t>
            </a:r>
            <a:r>
              <a:rPr lang="en-US" sz="5400" dirty="0" err="1" smtClean="0">
                <a:solidFill>
                  <a:srgbClr val="CC0099"/>
                </a:solidFill>
                <a:latin typeface="Lucida Calligraphy" panose="03010101010101010101" pitchFamily="66" charset="0"/>
              </a:rPr>
              <a:t>khỏe</a:t>
            </a:r>
            <a:r>
              <a:rPr lang="en-US" sz="5400" dirty="0" smtClean="0">
                <a:solidFill>
                  <a:srgbClr val="CC0099"/>
                </a:solidFill>
                <a:latin typeface="Lucida Calligraphy" panose="03010101010101010101" pitchFamily="66" charset="0"/>
              </a:rPr>
              <a:t>!</a:t>
            </a:r>
            <a:endParaRPr lang="en-US" sz="5400" dirty="0">
              <a:solidFill>
                <a:srgbClr val="CC0099"/>
              </a:solidFill>
              <a:latin typeface="Lucida Calligraphy" panose="030101010101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4805" y="3383802"/>
            <a:ext cx="3432389" cy="355074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853677" y="5474587"/>
            <a:ext cx="1069149" cy="1192026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885" t="7870" r="18795" b="24954"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 flipH="1">
              <a:off x="12250" y="2319"/>
              <a:ext cx="1964" cy="1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8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613789" y="1632734"/>
            <a:ext cx="893149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Kiến thức</a:t>
            </a:r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nhớ tên bài tập, tên trò chơi.</a:t>
            </a: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Biết cách thực hiện các vận </a:t>
            </a:r>
            <a:r>
              <a:rPr lang="vi-V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động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 b</a:t>
            </a:r>
            <a:r>
              <a:rPr lang="vi-V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iết </a:t>
            </a:r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tập BTPTC, biết VĐCB bước lên xuống bậc cao 15cm.</a:t>
            </a:r>
          </a:p>
          <a:p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Kỹ năng</a:t>
            </a:r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Rèn luyện kỹ năng bước lên xuống bậc thang.</a:t>
            </a: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Biết tập BTPTC, biết chơi trò chơi vận động.</a:t>
            </a:r>
          </a:p>
          <a:p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Thái độ:</a:t>
            </a:r>
            <a:endParaRPr lang="vi-VN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-Trẻ ngoan, không xô đẩy bạn.</a:t>
            </a:r>
          </a:p>
          <a:p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Hứng thú luyện tập, thích chơi TCVĐ</a:t>
            </a:r>
            <a:endParaRPr lang="vi-VN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81889" y="655513"/>
            <a:ext cx="4595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MỤC ĐÍCH – YÊU CẦU</a:t>
            </a:r>
            <a:endParaRPr lang="vi-VN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454515" y="364490"/>
            <a:ext cx="2440305" cy="2568575"/>
            <a:chOff x="13633" y="617"/>
            <a:chExt cx="3843" cy="4045"/>
          </a:xfrm>
        </p:grpSpPr>
        <p:pic>
          <p:nvPicPr>
            <p:cNvPr id="6" name="图片 5" descr="317bb1fc8d85c3cf0cc20b70fb72da9d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19" y="2187"/>
              <a:ext cx="1718" cy="2475"/>
            </a:xfrm>
            <a:prstGeom prst="rect">
              <a:avLst/>
            </a:prstGeom>
          </p:spPr>
        </p:pic>
        <p:pic>
          <p:nvPicPr>
            <p:cNvPr id="4" name="图片 3" descr="dbbdf7ebe7fa68866d08b93311b0040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33" y="617"/>
              <a:ext cx="3843" cy="2472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2255520" y="1642472"/>
            <a:ext cx="7911465" cy="4600575"/>
            <a:chOff x="5560" y="3574"/>
            <a:chExt cx="12459" cy="7245"/>
          </a:xfrm>
        </p:grpSpPr>
        <p:grpSp>
          <p:nvGrpSpPr>
            <p:cNvPr id="13" name="组合 12"/>
            <p:cNvGrpSpPr/>
            <p:nvPr/>
          </p:nvGrpSpPr>
          <p:grpSpPr>
            <a:xfrm>
              <a:off x="5560" y="3574"/>
              <a:ext cx="10459" cy="3675"/>
              <a:chOff x="5560" y="3574"/>
              <a:chExt cx="10459" cy="367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5560" y="3574"/>
                <a:ext cx="10459" cy="3675"/>
                <a:chOff x="5560" y="3574"/>
                <a:chExt cx="10459" cy="3675"/>
              </a:xfrm>
            </p:grpSpPr>
            <p:sp>
              <p:nvSpPr>
                <p:cNvPr id="9" name="云形 8"/>
                <p:cNvSpPr/>
                <p:nvPr/>
              </p:nvSpPr>
              <p:spPr>
                <a:xfrm>
                  <a:off x="5560" y="3574"/>
                  <a:ext cx="10459" cy="3675"/>
                </a:xfrm>
                <a:prstGeom prst="cloud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A0D4E1">
                      <a:alpha val="6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5" y="4362"/>
                  <a:ext cx="7122" cy="20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* </a:t>
                  </a:r>
                  <a:r>
                    <a:rPr lang="en-US" sz="2000" b="1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Đồ</a:t>
                  </a:r>
                  <a:r>
                    <a:rPr lang="en-US" sz="20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b="1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dùng</a:t>
                  </a:r>
                  <a:r>
                    <a:rPr lang="en-US" sz="20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b="1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của</a:t>
                  </a:r>
                  <a:r>
                    <a:rPr lang="en-US" sz="20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b="1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cô</a:t>
                  </a:r>
                  <a:r>
                    <a:rPr lang="en-US" sz="20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:</a:t>
                  </a:r>
                  <a:endParaRPr 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</a:endParaRPr>
                </a:p>
                <a:p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-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Nhạc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tập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thể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dục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cho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trẻ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(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không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lời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)</a:t>
                  </a:r>
                </a:p>
                <a:p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-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Bục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bậc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thang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cao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15cm.</a:t>
                  </a:r>
                </a:p>
                <a:p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-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Giáo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án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điện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tử</a:t>
                  </a:r>
                  <a:r>
                    <a:rPr lang="en-US" sz="2000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.</a:t>
                  </a:r>
                </a:p>
              </p:txBody>
            </p:sp>
          </p:grpSp>
          <p:sp>
            <p:nvSpPr>
              <p:cNvPr id="212" name=" 212"/>
              <p:cNvSpPr/>
              <p:nvPr/>
            </p:nvSpPr>
            <p:spPr>
              <a:xfrm rot="20940000">
                <a:off x="5814" y="3922"/>
                <a:ext cx="1169" cy="1045"/>
              </a:xfrm>
              <a:prstGeom prst="hear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rgbClr val="2E7E38"/>
                    </a:solidFill>
                    <a:latin typeface="字体管家棉花糖" panose="00020600040101010101" charset="-122"/>
                    <a:ea typeface="字体管家棉花糖" panose="00020600040101010101" charset="-122"/>
                  </a:rPr>
                  <a:t>1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599" y="7043"/>
              <a:ext cx="10420" cy="3776"/>
              <a:chOff x="7469" y="5196"/>
              <a:chExt cx="10420" cy="3776"/>
            </a:xfrm>
          </p:grpSpPr>
          <p:sp>
            <p:nvSpPr>
              <p:cNvPr id="16" name="云形 15"/>
              <p:cNvSpPr/>
              <p:nvPr/>
            </p:nvSpPr>
            <p:spPr>
              <a:xfrm>
                <a:off x="7469" y="5196"/>
                <a:ext cx="10420" cy="3776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 212"/>
              <p:cNvSpPr/>
              <p:nvPr/>
            </p:nvSpPr>
            <p:spPr>
              <a:xfrm rot="20940000">
                <a:off x="7729" y="5564"/>
                <a:ext cx="1169" cy="1045"/>
              </a:xfrm>
              <a:prstGeom prst="heart">
                <a:avLst/>
              </a:prstGeom>
              <a:solidFill>
                <a:srgbClr val="FFD05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rgbClr val="2E7E38"/>
                    </a:solidFill>
                    <a:latin typeface="字体管家棉花糖" panose="00020600040101010101" charset="-122"/>
                    <a:ea typeface="字体管家棉花糖" panose="00020600040101010101" charset="-122"/>
                  </a:rPr>
                  <a:t>2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7900" y="7428"/>
              <a:ext cx="7620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b="1" spc="300" dirty="0">
                <a:solidFill>
                  <a:srgbClr val="2E7E38"/>
                </a:solidFill>
                <a:uFillTx/>
                <a:ea typeface="字体管家天蝎座" panose="0002060004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239076"/>
            <a:ext cx="2742565" cy="16646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811395" y="794517"/>
            <a:ext cx="2226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CHUẨN BỊ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95449" y="4501498"/>
            <a:ext cx="38078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Đồ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dùng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trẻ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Trang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gọn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gàng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Sân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rộng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đủ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vận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4965" y="240030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锐字工房洪荒之光中黑简1.0" panose="02010600030101010101" charset="-122"/>
                  <a:ea typeface="锐字工房洪荒之光中黑简1.0" panose="02010600030101010101" charset="-122"/>
                </a:rPr>
                <a:t>1</a:t>
              </a: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8575" y="1923415"/>
            <a:ext cx="12226925" cy="4973320"/>
            <a:chOff x="-45" y="3029"/>
            <a:chExt cx="19255" cy="7832"/>
          </a:xfrm>
        </p:grpSpPr>
        <p:sp>
          <p:nvSpPr>
            <p:cNvPr id="195" name="Rectangle 194"/>
            <p:cNvSpPr/>
            <p:nvPr/>
          </p:nvSpPr>
          <p:spPr bwMode="auto">
            <a:xfrm>
              <a:off x="-45" y="8089"/>
              <a:ext cx="19255" cy="27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/>
            </a:p>
          </p:txBody>
        </p:sp>
        <p:grpSp>
          <p:nvGrpSpPr>
            <p:cNvPr id="3" name="Group 193"/>
            <p:cNvGrpSpPr/>
            <p:nvPr/>
          </p:nvGrpSpPr>
          <p:grpSpPr>
            <a:xfrm>
              <a:off x="4381" y="6889"/>
              <a:ext cx="1671" cy="942"/>
              <a:chOff x="1720849" y="3103563"/>
              <a:chExt cx="793751" cy="555625"/>
            </a:xfrm>
          </p:grpSpPr>
          <p:sp>
            <p:nvSpPr>
              <p:cNvPr id="1129" name="Freeform 105"/>
              <p:cNvSpPr/>
              <p:nvPr/>
            </p:nvSpPr>
            <p:spPr bwMode="auto">
              <a:xfrm>
                <a:off x="1720849" y="3211513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3"/>
                  </a:cxn>
                  <a:cxn ang="0">
                    <a:pos x="0" y="7"/>
                  </a:cxn>
                  <a:cxn ang="0">
                    <a:pos x="91" y="43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6"/>
                      <a:pt x="96" y="51"/>
                      <a:pt x="78" y="63"/>
                    </a:cubicBezTo>
                    <a:cubicBezTo>
                      <a:pt x="60" y="74"/>
                      <a:pt x="34" y="55"/>
                      <a:pt x="0" y="7"/>
                    </a:cubicBezTo>
                    <a:cubicBezTo>
                      <a:pt x="60" y="0"/>
                      <a:pt x="90" y="12"/>
                      <a:pt x="91" y="43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0" name="Freeform 106"/>
              <p:cNvSpPr/>
              <p:nvPr/>
            </p:nvSpPr>
            <p:spPr bwMode="auto">
              <a:xfrm>
                <a:off x="2163762" y="3160713"/>
                <a:ext cx="350838" cy="249238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70" y="12"/>
                  </a:cxn>
                  <a:cxn ang="0">
                    <a:pos x="22" y="51"/>
                  </a:cxn>
                  <a:cxn ang="0">
                    <a:pos x="85" y="6"/>
                  </a:cxn>
                  <a:cxn ang="0">
                    <a:pos x="11" y="35"/>
                  </a:cxn>
                  <a:cxn ang="0">
                    <a:pos x="0" y="52"/>
                  </a:cxn>
                </a:cxnLst>
                <a:rect l="0" t="0" r="r" b="b"/>
                <a:pathLst>
                  <a:path w="85" h="60">
                    <a:moveTo>
                      <a:pt x="0" y="52"/>
                    </a:moveTo>
                    <a:cubicBezTo>
                      <a:pt x="17" y="31"/>
                      <a:pt x="40" y="17"/>
                      <a:pt x="70" y="12"/>
                    </a:cubicBezTo>
                    <a:cubicBezTo>
                      <a:pt x="23" y="29"/>
                      <a:pt x="7" y="42"/>
                      <a:pt x="22" y="51"/>
                    </a:cubicBezTo>
                    <a:cubicBezTo>
                      <a:pt x="36" y="60"/>
                      <a:pt x="57" y="45"/>
                      <a:pt x="85" y="6"/>
                    </a:cubicBezTo>
                    <a:cubicBezTo>
                      <a:pt x="36" y="0"/>
                      <a:pt x="12" y="10"/>
                      <a:pt x="11" y="35"/>
                    </a:cubicBezTo>
                    <a:cubicBezTo>
                      <a:pt x="5" y="42"/>
                      <a:pt x="2" y="48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1" name="Freeform 107"/>
              <p:cNvSpPr/>
              <p:nvPr/>
            </p:nvSpPr>
            <p:spPr bwMode="auto">
              <a:xfrm>
                <a:off x="2051049" y="3103563"/>
                <a:ext cx="174625" cy="555625"/>
              </a:xfrm>
              <a:custGeom>
                <a:avLst/>
                <a:gdLst/>
                <a:ahLst/>
                <a:cxnLst>
                  <a:cxn ang="0">
                    <a:pos x="29" y="134"/>
                  </a:cxn>
                  <a:cxn ang="0">
                    <a:pos x="18" y="134"/>
                  </a:cxn>
                  <a:cxn ang="0">
                    <a:pos x="0" y="0"/>
                  </a:cxn>
                  <a:cxn ang="0">
                    <a:pos x="29" y="134"/>
                  </a:cxn>
                </a:cxnLst>
                <a:rect l="0" t="0" r="r" b="b"/>
                <a:pathLst>
                  <a:path w="42" h="134">
                    <a:moveTo>
                      <a:pt x="29" y="134"/>
                    </a:moveTo>
                    <a:cubicBezTo>
                      <a:pt x="18" y="134"/>
                      <a:pt x="18" y="134"/>
                      <a:pt x="18" y="134"/>
                    </a:cubicBezTo>
                    <a:cubicBezTo>
                      <a:pt x="32" y="88"/>
                      <a:pt x="26" y="43"/>
                      <a:pt x="0" y="0"/>
                    </a:cubicBezTo>
                    <a:cubicBezTo>
                      <a:pt x="33" y="43"/>
                      <a:pt x="42" y="88"/>
                      <a:pt x="29" y="13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4" name="Group 192"/>
            <p:cNvGrpSpPr/>
            <p:nvPr/>
          </p:nvGrpSpPr>
          <p:grpSpPr>
            <a:xfrm>
              <a:off x="7015" y="6157"/>
              <a:ext cx="2337" cy="1946"/>
              <a:chOff x="2636838" y="2879725"/>
              <a:chExt cx="793750" cy="820738"/>
            </a:xfrm>
          </p:grpSpPr>
          <p:sp>
            <p:nvSpPr>
              <p:cNvPr id="1123" name="Freeform 99"/>
              <p:cNvSpPr/>
              <p:nvPr/>
            </p:nvSpPr>
            <p:spPr bwMode="auto">
              <a:xfrm>
                <a:off x="2843213" y="2928938"/>
                <a:ext cx="298450" cy="771525"/>
              </a:xfrm>
              <a:custGeom>
                <a:avLst/>
                <a:gdLst/>
                <a:ahLst/>
                <a:cxnLst>
                  <a:cxn ang="0">
                    <a:pos x="59" y="185"/>
                  </a:cxn>
                  <a:cxn ang="0">
                    <a:pos x="48" y="186"/>
                  </a:cxn>
                  <a:cxn ang="0">
                    <a:pos x="0" y="0"/>
                  </a:cxn>
                  <a:cxn ang="0">
                    <a:pos x="59" y="185"/>
                  </a:cxn>
                </a:cxnLst>
                <a:rect l="0" t="0" r="r" b="b"/>
                <a:pathLst>
                  <a:path w="72" h="186">
                    <a:moveTo>
                      <a:pt x="59" y="185"/>
                    </a:moveTo>
                    <a:cubicBezTo>
                      <a:pt x="48" y="186"/>
                      <a:pt x="48" y="186"/>
                      <a:pt x="48" y="186"/>
                    </a:cubicBezTo>
                    <a:cubicBezTo>
                      <a:pt x="61" y="140"/>
                      <a:pt x="46" y="78"/>
                      <a:pt x="0" y="0"/>
                    </a:cubicBezTo>
                    <a:cubicBezTo>
                      <a:pt x="53" y="78"/>
                      <a:pt x="72" y="139"/>
                      <a:pt x="59" y="1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2" name="Freeform 108"/>
              <p:cNvSpPr/>
              <p:nvPr/>
            </p:nvSpPr>
            <p:spPr bwMode="auto">
              <a:xfrm>
                <a:off x="2636838" y="3252788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2"/>
                  </a:cxn>
                  <a:cxn ang="0">
                    <a:pos x="0" y="6"/>
                  </a:cxn>
                  <a:cxn ang="0">
                    <a:pos x="91" y="42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5"/>
                      <a:pt x="95" y="51"/>
                      <a:pt x="78" y="62"/>
                    </a:cubicBezTo>
                    <a:cubicBezTo>
                      <a:pt x="60" y="74"/>
                      <a:pt x="34" y="55"/>
                      <a:pt x="0" y="6"/>
                    </a:cubicBezTo>
                    <a:cubicBezTo>
                      <a:pt x="59" y="0"/>
                      <a:pt x="90" y="12"/>
                      <a:pt x="91" y="42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3" name="Freeform 109"/>
              <p:cNvSpPr/>
              <p:nvPr/>
            </p:nvSpPr>
            <p:spPr bwMode="auto">
              <a:xfrm>
                <a:off x="3079750" y="3203575"/>
                <a:ext cx="350838" cy="247650"/>
              </a:xfrm>
              <a:custGeom>
                <a:avLst/>
                <a:gdLst/>
                <a:ahLst/>
                <a:cxnLst>
                  <a:cxn ang="0">
                    <a:pos x="70" y="12"/>
                  </a:cxn>
                  <a:cxn ang="0">
                    <a:pos x="0" y="52"/>
                  </a:cxn>
                  <a:cxn ang="0">
                    <a:pos x="10" y="34"/>
                  </a:cxn>
                  <a:cxn ang="0">
                    <a:pos x="85" y="5"/>
                  </a:cxn>
                  <a:cxn ang="0">
                    <a:pos x="21" y="51"/>
                  </a:cxn>
                  <a:cxn ang="0">
                    <a:pos x="70" y="12"/>
                  </a:cxn>
                </a:cxnLst>
                <a:rect l="0" t="0" r="r" b="b"/>
                <a:pathLst>
                  <a:path w="85" h="60">
                    <a:moveTo>
                      <a:pt x="70" y="12"/>
                    </a:moveTo>
                    <a:cubicBezTo>
                      <a:pt x="40" y="17"/>
                      <a:pt x="16" y="30"/>
                      <a:pt x="0" y="52"/>
                    </a:cubicBezTo>
                    <a:cubicBezTo>
                      <a:pt x="1" y="47"/>
                      <a:pt x="5" y="41"/>
                      <a:pt x="10" y="34"/>
                    </a:cubicBezTo>
                    <a:cubicBezTo>
                      <a:pt x="11" y="10"/>
                      <a:pt x="36" y="0"/>
                      <a:pt x="85" y="5"/>
                    </a:cubicBezTo>
                    <a:cubicBezTo>
                      <a:pt x="57" y="45"/>
                      <a:pt x="36" y="60"/>
                      <a:pt x="21" y="51"/>
                    </a:cubicBezTo>
                    <a:cubicBezTo>
                      <a:pt x="7" y="42"/>
                      <a:pt x="23" y="29"/>
                      <a:pt x="70" y="12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4" name="Freeform 110"/>
              <p:cNvSpPr/>
              <p:nvPr/>
            </p:nvSpPr>
            <p:spPr bwMode="auto">
              <a:xfrm>
                <a:off x="3033713" y="3041650"/>
                <a:ext cx="223838" cy="293688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54" y="0"/>
                  </a:cxn>
                  <a:cxn ang="0">
                    <a:pos x="5" y="71"/>
                  </a:cxn>
                  <a:cxn ang="0">
                    <a:pos x="0" y="59"/>
                  </a:cxn>
                </a:cxnLst>
                <a:rect l="0" t="0" r="r" b="b"/>
                <a:pathLst>
                  <a:path w="54" h="71">
                    <a:moveTo>
                      <a:pt x="0" y="59"/>
                    </a:moveTo>
                    <a:cubicBezTo>
                      <a:pt x="7" y="32"/>
                      <a:pt x="25" y="12"/>
                      <a:pt x="54" y="0"/>
                    </a:cubicBezTo>
                    <a:cubicBezTo>
                      <a:pt x="28" y="14"/>
                      <a:pt x="12" y="38"/>
                      <a:pt x="5" y="71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5" name="Freeform 111"/>
              <p:cNvSpPr/>
              <p:nvPr/>
            </p:nvSpPr>
            <p:spPr bwMode="auto">
              <a:xfrm>
                <a:off x="2693988" y="3044825"/>
                <a:ext cx="273050" cy="166688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66" y="29"/>
                  </a:cxn>
                  <a:cxn ang="0">
                    <a:pos x="56" y="19"/>
                  </a:cxn>
                  <a:cxn ang="0">
                    <a:pos x="0" y="12"/>
                  </a:cxn>
                  <a:cxn ang="0">
                    <a:pos x="51" y="32"/>
                  </a:cxn>
                  <a:cxn ang="0">
                    <a:pos x="12" y="14"/>
                  </a:cxn>
                </a:cxnLst>
                <a:rect l="0" t="0" r="r" b="b"/>
                <a:pathLst>
                  <a:path w="66" h="40">
                    <a:moveTo>
                      <a:pt x="12" y="14"/>
                    </a:moveTo>
                    <a:cubicBezTo>
                      <a:pt x="33" y="12"/>
                      <a:pt x="51" y="17"/>
                      <a:pt x="66" y="29"/>
                    </a:cubicBezTo>
                    <a:cubicBezTo>
                      <a:pt x="64" y="25"/>
                      <a:pt x="61" y="22"/>
                      <a:pt x="56" y="19"/>
                    </a:cubicBezTo>
                    <a:cubicBezTo>
                      <a:pt x="51" y="2"/>
                      <a:pt x="32" y="0"/>
                      <a:pt x="0" y="12"/>
                    </a:cubicBezTo>
                    <a:cubicBezTo>
                      <a:pt x="26" y="34"/>
                      <a:pt x="43" y="40"/>
                      <a:pt x="51" y="32"/>
                    </a:cubicBezTo>
                    <a:cubicBezTo>
                      <a:pt x="59" y="23"/>
                      <a:pt x="46" y="17"/>
                      <a:pt x="12" y="1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6" name="Freeform 112"/>
              <p:cNvSpPr/>
              <p:nvPr/>
            </p:nvSpPr>
            <p:spPr bwMode="auto">
              <a:xfrm>
                <a:off x="2930525" y="2879725"/>
                <a:ext cx="177800" cy="23971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1" y="50"/>
                  </a:cxn>
                  <a:cxn ang="0">
                    <a:pos x="37" y="10"/>
                  </a:cxn>
                  <a:cxn ang="0">
                    <a:pos x="8" y="58"/>
                  </a:cxn>
                  <a:cxn ang="0">
                    <a:pos x="8" y="44"/>
                  </a:cxn>
                  <a:cxn ang="0">
                    <a:pos x="43" y="0"/>
                  </a:cxn>
                </a:cxnLst>
                <a:rect l="0" t="0" r="r" b="b"/>
                <a:pathLst>
                  <a:path w="43" h="58">
                    <a:moveTo>
                      <a:pt x="43" y="0"/>
                    </a:moveTo>
                    <a:cubicBezTo>
                      <a:pt x="40" y="34"/>
                      <a:pt x="33" y="51"/>
                      <a:pt x="21" y="50"/>
                    </a:cubicBezTo>
                    <a:cubicBezTo>
                      <a:pt x="9" y="50"/>
                      <a:pt x="14" y="36"/>
                      <a:pt x="37" y="10"/>
                    </a:cubicBezTo>
                    <a:cubicBezTo>
                      <a:pt x="20" y="23"/>
                      <a:pt x="11" y="39"/>
                      <a:pt x="8" y="58"/>
                    </a:cubicBezTo>
                    <a:cubicBezTo>
                      <a:pt x="7" y="55"/>
                      <a:pt x="8" y="50"/>
                      <a:pt x="8" y="44"/>
                    </a:cubicBezTo>
                    <a:cubicBezTo>
                      <a:pt x="0" y="29"/>
                      <a:pt x="12" y="14"/>
                      <a:pt x="43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5" name="Group 191"/>
            <p:cNvGrpSpPr/>
            <p:nvPr/>
          </p:nvGrpSpPr>
          <p:grpSpPr>
            <a:xfrm>
              <a:off x="9903" y="4614"/>
              <a:ext cx="3015" cy="3695"/>
              <a:chOff x="3752850" y="1544638"/>
              <a:chExt cx="1431926" cy="2179638"/>
            </a:xfrm>
          </p:grpSpPr>
          <p:sp>
            <p:nvSpPr>
              <p:cNvPr id="1124" name="Freeform 100"/>
              <p:cNvSpPr/>
              <p:nvPr/>
            </p:nvSpPr>
            <p:spPr bwMode="auto">
              <a:xfrm>
                <a:off x="4129088" y="2344738"/>
                <a:ext cx="533400" cy="1379538"/>
              </a:xfrm>
              <a:custGeom>
                <a:avLst/>
                <a:gdLst/>
                <a:ahLst/>
                <a:cxnLst>
                  <a:cxn ang="0">
                    <a:pos x="105" y="333"/>
                  </a:cxn>
                  <a:cxn ang="0">
                    <a:pos x="85" y="333"/>
                  </a:cxn>
                  <a:cxn ang="0">
                    <a:pos x="0" y="0"/>
                  </a:cxn>
                  <a:cxn ang="0">
                    <a:pos x="105" y="333"/>
                  </a:cxn>
                </a:cxnLst>
                <a:rect l="0" t="0" r="r" b="b"/>
                <a:pathLst>
                  <a:path w="129" h="333">
                    <a:moveTo>
                      <a:pt x="105" y="333"/>
                    </a:moveTo>
                    <a:cubicBezTo>
                      <a:pt x="85" y="333"/>
                      <a:pt x="85" y="333"/>
                      <a:pt x="85" y="333"/>
                    </a:cubicBezTo>
                    <a:cubicBezTo>
                      <a:pt x="110" y="251"/>
                      <a:pt x="82" y="140"/>
                      <a:pt x="0" y="0"/>
                    </a:cubicBezTo>
                    <a:cubicBezTo>
                      <a:pt x="94" y="139"/>
                      <a:pt x="129" y="251"/>
                      <a:pt x="105" y="33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7" name="Freeform 113"/>
              <p:cNvSpPr/>
              <p:nvPr/>
            </p:nvSpPr>
            <p:spPr bwMode="auto">
              <a:xfrm>
                <a:off x="3752850" y="2925763"/>
                <a:ext cx="773113" cy="550863"/>
              </a:xfrm>
              <a:custGeom>
                <a:avLst/>
                <a:gdLst/>
                <a:ahLst/>
                <a:cxnLst>
                  <a:cxn ang="0">
                    <a:pos x="187" y="115"/>
                  </a:cxn>
                  <a:cxn ang="0">
                    <a:pos x="33" y="27"/>
                  </a:cxn>
                  <a:cxn ang="0">
                    <a:pos x="140" y="112"/>
                  </a:cxn>
                  <a:cxn ang="0">
                    <a:pos x="0" y="11"/>
                  </a:cxn>
                  <a:cxn ang="0">
                    <a:pos x="164" y="76"/>
                  </a:cxn>
                  <a:cxn ang="0">
                    <a:pos x="187" y="115"/>
                  </a:cxn>
                </a:cxnLst>
                <a:rect l="0" t="0" r="r" b="b"/>
                <a:pathLst>
                  <a:path w="187" h="133">
                    <a:moveTo>
                      <a:pt x="187" y="115"/>
                    </a:moveTo>
                    <a:cubicBezTo>
                      <a:pt x="151" y="67"/>
                      <a:pt x="100" y="37"/>
                      <a:pt x="33" y="27"/>
                    </a:cubicBezTo>
                    <a:cubicBezTo>
                      <a:pt x="137" y="63"/>
                      <a:pt x="172" y="92"/>
                      <a:pt x="140" y="112"/>
                    </a:cubicBezTo>
                    <a:cubicBezTo>
                      <a:pt x="108" y="133"/>
                      <a:pt x="62" y="99"/>
                      <a:pt x="0" y="11"/>
                    </a:cubicBezTo>
                    <a:cubicBezTo>
                      <a:pt x="108" y="0"/>
                      <a:pt x="162" y="22"/>
                      <a:pt x="164" y="76"/>
                    </a:cubicBezTo>
                    <a:cubicBezTo>
                      <a:pt x="177" y="91"/>
                      <a:pt x="184" y="104"/>
                      <a:pt x="187" y="1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8" name="Freeform 114"/>
              <p:cNvSpPr/>
              <p:nvPr/>
            </p:nvSpPr>
            <p:spPr bwMode="auto">
              <a:xfrm>
                <a:off x="4551363" y="2833688"/>
                <a:ext cx="633413" cy="447675"/>
              </a:xfrm>
              <a:custGeom>
                <a:avLst/>
                <a:gdLst/>
                <a:ahLst/>
                <a:cxnLst>
                  <a:cxn ang="0">
                    <a:pos x="153" y="10"/>
                  </a:cxn>
                  <a:cxn ang="0">
                    <a:pos x="39" y="92"/>
                  </a:cxn>
                  <a:cxn ang="0">
                    <a:pos x="126" y="22"/>
                  </a:cxn>
                  <a:cxn ang="0">
                    <a:pos x="0" y="94"/>
                  </a:cxn>
                  <a:cxn ang="0">
                    <a:pos x="19" y="62"/>
                  </a:cxn>
                  <a:cxn ang="0">
                    <a:pos x="153" y="10"/>
                  </a:cxn>
                </a:cxnLst>
                <a:rect l="0" t="0" r="r" b="b"/>
                <a:pathLst>
                  <a:path w="153" h="108">
                    <a:moveTo>
                      <a:pt x="153" y="10"/>
                    </a:moveTo>
                    <a:cubicBezTo>
                      <a:pt x="103" y="81"/>
                      <a:pt x="65" y="108"/>
                      <a:pt x="39" y="92"/>
                    </a:cubicBezTo>
                    <a:cubicBezTo>
                      <a:pt x="13" y="75"/>
                      <a:pt x="42" y="52"/>
                      <a:pt x="126" y="22"/>
                    </a:cubicBezTo>
                    <a:cubicBezTo>
                      <a:pt x="72" y="31"/>
                      <a:pt x="30" y="55"/>
                      <a:pt x="0" y="94"/>
                    </a:cubicBezTo>
                    <a:cubicBezTo>
                      <a:pt x="3" y="85"/>
                      <a:pt x="9" y="74"/>
                      <a:pt x="19" y="62"/>
                    </a:cubicBezTo>
                    <a:cubicBezTo>
                      <a:pt x="21" y="18"/>
                      <a:pt x="65" y="0"/>
                      <a:pt x="153" y="10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9" name="Freeform 115"/>
              <p:cNvSpPr/>
              <p:nvPr/>
            </p:nvSpPr>
            <p:spPr bwMode="auto">
              <a:xfrm>
                <a:off x="3976688" y="1914525"/>
                <a:ext cx="600075" cy="790575"/>
              </a:xfrm>
              <a:custGeom>
                <a:avLst/>
                <a:gdLst/>
                <a:ahLst/>
                <a:cxnLst>
                  <a:cxn ang="0">
                    <a:pos x="131" y="191"/>
                  </a:cxn>
                  <a:cxn ang="0">
                    <a:pos x="145" y="160"/>
                  </a:cxn>
                  <a:cxn ang="0">
                    <a:pos x="0" y="0"/>
                  </a:cxn>
                  <a:cxn ang="0">
                    <a:pos x="131" y="191"/>
                  </a:cxn>
                </a:cxnLst>
                <a:rect l="0" t="0" r="r" b="b"/>
                <a:pathLst>
                  <a:path w="145" h="191">
                    <a:moveTo>
                      <a:pt x="131" y="191"/>
                    </a:move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27" y="88"/>
                      <a:pt x="79" y="34"/>
                      <a:pt x="0" y="0"/>
                    </a:cubicBezTo>
                    <a:cubicBezTo>
                      <a:pt x="70" y="39"/>
                      <a:pt x="113" y="103"/>
                      <a:pt x="131" y="19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0" name="Freeform 116"/>
              <p:cNvSpPr/>
              <p:nvPr/>
            </p:nvSpPr>
            <p:spPr bwMode="auto">
              <a:xfrm>
                <a:off x="4431188" y="2187567"/>
                <a:ext cx="612775" cy="808038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4" y="195"/>
                  </a:cxn>
                  <a:cxn ang="0">
                    <a:pos x="0" y="163"/>
                  </a:cxn>
                  <a:cxn ang="0">
                    <a:pos x="148" y="0"/>
                  </a:cxn>
                </a:cxnLst>
                <a:rect l="0" t="0" r="r" b="b"/>
                <a:pathLst>
                  <a:path w="148" h="195">
                    <a:moveTo>
                      <a:pt x="148" y="0"/>
                    </a:moveTo>
                    <a:cubicBezTo>
                      <a:pt x="77" y="40"/>
                      <a:pt x="32" y="105"/>
                      <a:pt x="14" y="19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8" y="89"/>
                      <a:pt x="68" y="35"/>
                      <a:pt x="1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1" name="Freeform 117"/>
              <p:cNvSpPr/>
              <p:nvPr/>
            </p:nvSpPr>
            <p:spPr bwMode="auto">
              <a:xfrm>
                <a:off x="3860800" y="2552700"/>
                <a:ext cx="492125" cy="301625"/>
              </a:xfrm>
              <a:custGeom>
                <a:avLst/>
                <a:gdLst/>
                <a:ahLst/>
                <a:cxnLst>
                  <a:cxn ang="0">
                    <a:pos x="100" y="33"/>
                  </a:cxn>
                  <a:cxn ang="0">
                    <a:pos x="119" y="51"/>
                  </a:cxn>
                  <a:cxn ang="0">
                    <a:pos x="21" y="26"/>
                  </a:cxn>
                  <a:cxn ang="0">
                    <a:pos x="92" y="57"/>
                  </a:cxn>
                  <a:cxn ang="0">
                    <a:pos x="0" y="22"/>
                  </a:cxn>
                  <a:cxn ang="0">
                    <a:pos x="100" y="33"/>
                  </a:cxn>
                </a:cxnLst>
                <a:rect l="0" t="0" r="r" b="b"/>
                <a:pathLst>
                  <a:path w="119" h="73">
                    <a:moveTo>
                      <a:pt x="100" y="33"/>
                    </a:moveTo>
                    <a:cubicBezTo>
                      <a:pt x="109" y="40"/>
                      <a:pt x="115" y="46"/>
                      <a:pt x="119" y="51"/>
                    </a:cubicBezTo>
                    <a:cubicBezTo>
                      <a:pt x="92" y="30"/>
                      <a:pt x="59" y="22"/>
                      <a:pt x="21" y="26"/>
                    </a:cubicBezTo>
                    <a:cubicBezTo>
                      <a:pt x="83" y="31"/>
                      <a:pt x="107" y="41"/>
                      <a:pt x="92" y="57"/>
                    </a:cubicBezTo>
                    <a:cubicBezTo>
                      <a:pt x="78" y="73"/>
                      <a:pt x="47" y="61"/>
                      <a:pt x="0" y="22"/>
                    </a:cubicBezTo>
                    <a:cubicBezTo>
                      <a:pt x="58" y="0"/>
                      <a:pt x="91" y="4"/>
                      <a:pt x="100" y="33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2" name="Freeform 118"/>
              <p:cNvSpPr/>
              <p:nvPr/>
            </p:nvSpPr>
            <p:spPr bwMode="auto">
              <a:xfrm>
                <a:off x="3852863" y="2112963"/>
                <a:ext cx="504825" cy="290513"/>
              </a:xfrm>
              <a:custGeom>
                <a:avLst/>
                <a:gdLst/>
                <a:ahLst/>
                <a:cxnLst>
                  <a:cxn ang="0">
                    <a:pos x="122" y="39"/>
                  </a:cxn>
                  <a:cxn ang="0">
                    <a:pos x="21" y="40"/>
                  </a:cxn>
                  <a:cxn ang="0">
                    <a:pos x="98" y="51"/>
                  </a:cxn>
                  <a:cxn ang="0">
                    <a:pos x="0" y="41"/>
                  </a:cxn>
                  <a:cxn ang="0">
                    <a:pos x="100" y="26"/>
                  </a:cxn>
                  <a:cxn ang="0">
                    <a:pos x="122" y="39"/>
                  </a:cxn>
                </a:cxnLst>
                <a:rect l="0" t="0" r="r" b="b"/>
                <a:pathLst>
                  <a:path w="122" h="70">
                    <a:moveTo>
                      <a:pt x="122" y="39"/>
                    </a:moveTo>
                    <a:cubicBezTo>
                      <a:pt x="91" y="26"/>
                      <a:pt x="57" y="26"/>
                      <a:pt x="21" y="40"/>
                    </a:cubicBezTo>
                    <a:cubicBezTo>
                      <a:pt x="83" y="28"/>
                      <a:pt x="108" y="32"/>
                      <a:pt x="98" y="51"/>
                    </a:cubicBezTo>
                    <a:cubicBezTo>
                      <a:pt x="89" y="70"/>
                      <a:pt x="56" y="67"/>
                      <a:pt x="0" y="41"/>
                    </a:cubicBezTo>
                    <a:cubicBezTo>
                      <a:pt x="50" y="5"/>
                      <a:pt x="83" y="0"/>
                      <a:pt x="100" y="26"/>
                    </a:cubicBezTo>
                    <a:cubicBezTo>
                      <a:pt x="110" y="30"/>
                      <a:pt x="117" y="34"/>
                      <a:pt x="122" y="39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3" name="Freeform 119"/>
              <p:cNvSpPr/>
              <p:nvPr/>
            </p:nvSpPr>
            <p:spPr bwMode="auto">
              <a:xfrm>
                <a:off x="4241800" y="1544638"/>
                <a:ext cx="446088" cy="614363"/>
              </a:xfrm>
              <a:custGeom>
                <a:avLst/>
                <a:gdLst/>
                <a:ahLst/>
                <a:cxnLst>
                  <a:cxn ang="0">
                    <a:pos x="19" y="148"/>
                  </a:cxn>
                  <a:cxn ang="0">
                    <a:pos x="20" y="111"/>
                  </a:cxn>
                  <a:cxn ang="0">
                    <a:pos x="108" y="0"/>
                  </a:cxn>
                  <a:cxn ang="0">
                    <a:pos x="51" y="127"/>
                  </a:cxn>
                  <a:cxn ang="0">
                    <a:pos x="91" y="25"/>
                  </a:cxn>
                  <a:cxn ang="0">
                    <a:pos x="19" y="148"/>
                  </a:cxn>
                </a:cxnLst>
                <a:rect l="0" t="0" r="r" b="b"/>
                <a:pathLst>
                  <a:path w="108" h="148">
                    <a:moveTo>
                      <a:pt x="19" y="148"/>
                    </a:moveTo>
                    <a:cubicBezTo>
                      <a:pt x="17" y="139"/>
                      <a:pt x="17" y="127"/>
                      <a:pt x="20" y="111"/>
                    </a:cubicBezTo>
                    <a:cubicBezTo>
                      <a:pt x="0" y="73"/>
                      <a:pt x="29" y="35"/>
                      <a:pt x="108" y="0"/>
                    </a:cubicBezTo>
                    <a:cubicBezTo>
                      <a:pt x="100" y="86"/>
                      <a:pt x="81" y="128"/>
                      <a:pt x="51" y="127"/>
                    </a:cubicBezTo>
                    <a:cubicBezTo>
                      <a:pt x="21" y="125"/>
                      <a:pt x="34" y="91"/>
                      <a:pt x="91" y="25"/>
                    </a:cubicBezTo>
                    <a:cubicBezTo>
                      <a:pt x="49" y="59"/>
                      <a:pt x="25" y="100"/>
                      <a:pt x="19" y="148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4" name="Freeform 120"/>
              <p:cNvSpPr/>
              <p:nvPr/>
            </p:nvSpPr>
            <p:spPr bwMode="auto">
              <a:xfrm>
                <a:off x="4613275" y="2439988"/>
                <a:ext cx="492125" cy="303213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98" y="26"/>
                  </a:cxn>
                  <a:cxn ang="0">
                    <a:pos x="26" y="57"/>
                  </a:cxn>
                  <a:cxn ang="0">
                    <a:pos x="119" y="22"/>
                  </a:cxn>
                  <a:cxn ang="0">
                    <a:pos x="19" y="34"/>
                  </a:cxn>
                  <a:cxn ang="0">
                    <a:pos x="0" y="52"/>
                  </a:cxn>
                </a:cxnLst>
                <a:rect l="0" t="0" r="r" b="b"/>
                <a:pathLst>
                  <a:path w="119" h="73">
                    <a:moveTo>
                      <a:pt x="0" y="52"/>
                    </a:moveTo>
                    <a:cubicBezTo>
                      <a:pt x="27" y="31"/>
                      <a:pt x="60" y="22"/>
                      <a:pt x="98" y="26"/>
                    </a:cubicBezTo>
                    <a:cubicBezTo>
                      <a:pt x="36" y="31"/>
                      <a:pt x="12" y="41"/>
                      <a:pt x="26" y="57"/>
                    </a:cubicBezTo>
                    <a:cubicBezTo>
                      <a:pt x="41" y="73"/>
                      <a:pt x="72" y="61"/>
                      <a:pt x="119" y="22"/>
                    </a:cubicBezTo>
                    <a:cubicBezTo>
                      <a:pt x="61" y="0"/>
                      <a:pt x="28" y="4"/>
                      <a:pt x="19" y="34"/>
                    </a:cubicBezTo>
                    <a:cubicBezTo>
                      <a:pt x="10" y="40"/>
                      <a:pt x="4" y="46"/>
                      <a:pt x="0" y="5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5" name="Freeform 121"/>
              <p:cNvSpPr/>
              <p:nvPr/>
            </p:nvSpPr>
            <p:spPr bwMode="auto">
              <a:xfrm>
                <a:off x="4481513" y="2079625"/>
                <a:ext cx="293688" cy="285750"/>
              </a:xfrm>
              <a:custGeom>
                <a:avLst/>
                <a:gdLst/>
                <a:ahLst/>
                <a:cxnLst>
                  <a:cxn ang="0">
                    <a:pos x="58" y="11"/>
                  </a:cxn>
                  <a:cxn ang="0">
                    <a:pos x="0" y="69"/>
                  </a:cxn>
                  <a:cxn ang="0">
                    <a:pos x="5" y="48"/>
                  </a:cxn>
                  <a:cxn ang="0">
                    <a:pos x="71" y="0"/>
                  </a:cxn>
                  <a:cxn ang="0">
                    <a:pos x="20" y="62"/>
                  </a:cxn>
                  <a:cxn ang="0">
                    <a:pos x="58" y="11"/>
                  </a:cxn>
                </a:cxnLst>
                <a:rect l="0" t="0" r="r" b="b"/>
                <a:pathLst>
                  <a:path w="71" h="69">
                    <a:moveTo>
                      <a:pt x="58" y="11"/>
                    </a:moveTo>
                    <a:cubicBezTo>
                      <a:pt x="30" y="24"/>
                      <a:pt x="10" y="43"/>
                      <a:pt x="0" y="69"/>
                    </a:cubicBezTo>
                    <a:cubicBezTo>
                      <a:pt x="0" y="63"/>
                      <a:pt x="2" y="56"/>
                      <a:pt x="5" y="48"/>
                    </a:cubicBezTo>
                    <a:cubicBezTo>
                      <a:pt x="0" y="24"/>
                      <a:pt x="22" y="8"/>
                      <a:pt x="71" y="0"/>
                    </a:cubicBezTo>
                    <a:cubicBezTo>
                      <a:pt x="54" y="47"/>
                      <a:pt x="37" y="67"/>
                      <a:pt x="20" y="62"/>
                    </a:cubicBezTo>
                    <a:cubicBezTo>
                      <a:pt x="4" y="57"/>
                      <a:pt x="16" y="40"/>
                      <a:pt x="5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" name="Group 234"/>
            <p:cNvGrpSpPr/>
            <p:nvPr/>
          </p:nvGrpSpPr>
          <p:grpSpPr>
            <a:xfrm>
              <a:off x="12528" y="3029"/>
              <a:ext cx="5790" cy="5410"/>
              <a:chOff x="5818187" y="438150"/>
              <a:chExt cx="2749550" cy="3190876"/>
            </a:xfrm>
          </p:grpSpPr>
          <p:grpSp>
            <p:nvGrpSpPr>
              <p:cNvPr id="7" name="Group 198"/>
              <p:cNvGrpSpPr/>
              <p:nvPr/>
            </p:nvGrpSpPr>
            <p:grpSpPr>
              <a:xfrm>
                <a:off x="6153150" y="604838"/>
                <a:ext cx="2290763" cy="3024188"/>
                <a:chOff x="6153150" y="604838"/>
                <a:chExt cx="2290763" cy="3024188"/>
              </a:xfrm>
              <a:solidFill>
                <a:srgbClr val="262626">
                  <a:lumMod val="75000"/>
                  <a:lumOff val="25000"/>
                </a:srgbClr>
              </a:solidFill>
            </p:grpSpPr>
            <p:sp>
              <p:nvSpPr>
                <p:cNvPr id="1146" name="Freeform 122"/>
                <p:cNvSpPr/>
                <p:nvPr/>
              </p:nvSpPr>
              <p:spPr bwMode="auto">
                <a:xfrm>
                  <a:off x="6153150" y="604838"/>
                  <a:ext cx="2290763" cy="3024188"/>
                </a:xfrm>
                <a:custGeom>
                  <a:avLst/>
                  <a:gdLst/>
                  <a:ahLst/>
                  <a:cxnLst>
                    <a:cxn ang="0">
                      <a:pos x="316" y="54"/>
                    </a:cxn>
                    <a:cxn ang="0">
                      <a:pos x="318" y="68"/>
                    </a:cxn>
                    <a:cxn ang="0">
                      <a:pos x="327" y="117"/>
                    </a:cxn>
                    <a:cxn ang="0">
                      <a:pos x="327" y="273"/>
                    </a:cxn>
                    <a:cxn ang="0">
                      <a:pos x="313" y="331"/>
                    </a:cxn>
                    <a:cxn ang="0">
                      <a:pos x="390" y="322"/>
                    </a:cxn>
                    <a:cxn ang="0">
                      <a:pos x="465" y="265"/>
                    </a:cxn>
                    <a:cxn ang="0">
                      <a:pos x="502" y="220"/>
                    </a:cxn>
                    <a:cxn ang="0">
                      <a:pos x="448" y="289"/>
                    </a:cxn>
                    <a:cxn ang="0">
                      <a:pos x="383" y="339"/>
                    </a:cxn>
                    <a:cxn ang="0">
                      <a:pos x="365" y="350"/>
                    </a:cxn>
                    <a:cxn ang="0">
                      <a:pos x="335" y="383"/>
                    </a:cxn>
                    <a:cxn ang="0">
                      <a:pos x="445" y="344"/>
                    </a:cxn>
                    <a:cxn ang="0">
                      <a:pos x="472" y="320"/>
                    </a:cxn>
                    <a:cxn ang="0">
                      <a:pos x="554" y="223"/>
                    </a:cxn>
                    <a:cxn ang="0">
                      <a:pos x="479" y="328"/>
                    </a:cxn>
                    <a:cxn ang="0">
                      <a:pos x="471" y="337"/>
                    </a:cxn>
                    <a:cxn ang="0">
                      <a:pos x="422" y="374"/>
                    </a:cxn>
                    <a:cxn ang="0">
                      <a:pos x="309" y="453"/>
                    </a:cxn>
                    <a:cxn ang="0">
                      <a:pos x="320" y="708"/>
                    </a:cxn>
                    <a:cxn ang="0">
                      <a:pos x="230" y="708"/>
                    </a:cxn>
                    <a:cxn ang="0">
                      <a:pos x="203" y="385"/>
                    </a:cxn>
                    <a:cxn ang="0">
                      <a:pos x="175" y="367"/>
                    </a:cxn>
                    <a:cxn ang="0">
                      <a:pos x="80" y="315"/>
                    </a:cxn>
                    <a:cxn ang="0">
                      <a:pos x="0" y="267"/>
                    </a:cxn>
                    <a:cxn ang="0">
                      <a:pos x="72" y="301"/>
                    </a:cxn>
                    <a:cxn ang="0">
                      <a:pos x="100" y="249"/>
                    </a:cxn>
                    <a:cxn ang="0">
                      <a:pos x="91" y="222"/>
                    </a:cxn>
                    <a:cxn ang="0">
                      <a:pos x="112" y="246"/>
                    </a:cxn>
                    <a:cxn ang="0">
                      <a:pos x="119" y="266"/>
                    </a:cxn>
                    <a:cxn ang="0">
                      <a:pos x="134" y="300"/>
                    </a:cxn>
                    <a:cxn ang="0">
                      <a:pos x="172" y="343"/>
                    </a:cxn>
                    <a:cxn ang="0">
                      <a:pos x="208" y="328"/>
                    </a:cxn>
                    <a:cxn ang="0">
                      <a:pos x="191" y="278"/>
                    </a:cxn>
                    <a:cxn ang="0">
                      <a:pos x="173" y="142"/>
                    </a:cxn>
                    <a:cxn ang="0">
                      <a:pos x="190" y="28"/>
                    </a:cxn>
                    <a:cxn ang="0">
                      <a:pos x="184" y="174"/>
                    </a:cxn>
                    <a:cxn ang="0">
                      <a:pos x="209" y="273"/>
                    </a:cxn>
                    <a:cxn ang="0">
                      <a:pos x="246" y="339"/>
                    </a:cxn>
                    <a:cxn ang="0">
                      <a:pos x="307" y="268"/>
                    </a:cxn>
                    <a:cxn ang="0">
                      <a:pos x="321" y="127"/>
                    </a:cxn>
                    <a:cxn ang="0">
                      <a:pos x="314" y="60"/>
                    </a:cxn>
                    <a:cxn ang="0">
                      <a:pos x="302" y="0"/>
                    </a:cxn>
                  </a:cxnLst>
                  <a:rect l="0" t="0" r="r" b="b"/>
                  <a:pathLst>
                    <a:path w="554" h="730">
                      <a:moveTo>
                        <a:pt x="302" y="0"/>
                      </a:moveTo>
                      <a:cubicBezTo>
                        <a:pt x="303" y="4"/>
                        <a:pt x="304" y="8"/>
                        <a:pt x="306" y="11"/>
                      </a:cubicBezTo>
                      <a:cubicBezTo>
                        <a:pt x="309" y="26"/>
                        <a:pt x="313" y="40"/>
                        <a:pt x="316" y="54"/>
                      </a:cubicBezTo>
                      <a:cubicBezTo>
                        <a:pt x="316" y="54"/>
                        <a:pt x="316" y="54"/>
                        <a:pt x="316" y="54"/>
                      </a:cubicBezTo>
                      <a:cubicBezTo>
                        <a:pt x="316" y="56"/>
                        <a:pt x="316" y="58"/>
                        <a:pt x="317" y="60"/>
                      </a:cubicBezTo>
                      <a:cubicBezTo>
                        <a:pt x="317" y="63"/>
                        <a:pt x="318" y="65"/>
                        <a:pt x="318" y="68"/>
                      </a:cubicBezTo>
                      <a:cubicBezTo>
                        <a:pt x="321" y="84"/>
                        <a:pt x="324" y="100"/>
                        <a:pt x="326" y="115"/>
                      </a:cubicBezTo>
                      <a:cubicBezTo>
                        <a:pt x="326" y="115"/>
                        <a:pt x="326" y="115"/>
                        <a:pt x="326" y="115"/>
                      </a:cubicBezTo>
                      <a:cubicBezTo>
                        <a:pt x="326" y="116"/>
                        <a:pt x="326" y="117"/>
                        <a:pt x="327" y="117"/>
                      </a:cubicBezTo>
                      <a:cubicBezTo>
                        <a:pt x="327" y="118"/>
                        <a:pt x="327" y="119"/>
                        <a:pt x="327" y="120"/>
                      </a:cubicBezTo>
                      <a:cubicBezTo>
                        <a:pt x="334" y="176"/>
                        <a:pt x="334" y="226"/>
                        <a:pt x="327" y="272"/>
                      </a:cubicBezTo>
                      <a:cubicBezTo>
                        <a:pt x="327" y="272"/>
                        <a:pt x="327" y="273"/>
                        <a:pt x="327" y="273"/>
                      </a:cubicBezTo>
                      <a:cubicBezTo>
                        <a:pt x="326" y="278"/>
                        <a:pt x="325" y="283"/>
                        <a:pt x="324" y="288"/>
                      </a:cubicBezTo>
                      <a:cubicBezTo>
                        <a:pt x="324" y="289"/>
                        <a:pt x="324" y="291"/>
                        <a:pt x="324" y="292"/>
                      </a:cubicBezTo>
                      <a:cubicBezTo>
                        <a:pt x="321" y="305"/>
                        <a:pt x="317" y="318"/>
                        <a:pt x="313" y="331"/>
                      </a:cubicBezTo>
                      <a:cubicBezTo>
                        <a:pt x="308" y="345"/>
                        <a:pt x="302" y="359"/>
                        <a:pt x="295" y="373"/>
                      </a:cubicBezTo>
                      <a:cubicBezTo>
                        <a:pt x="315" y="367"/>
                        <a:pt x="333" y="359"/>
                        <a:pt x="349" y="348"/>
                      </a:cubicBezTo>
                      <a:cubicBezTo>
                        <a:pt x="390" y="322"/>
                        <a:pt x="390" y="322"/>
                        <a:pt x="390" y="322"/>
                      </a:cubicBezTo>
                      <a:cubicBezTo>
                        <a:pt x="409" y="312"/>
                        <a:pt x="427" y="299"/>
                        <a:pt x="443" y="285"/>
                      </a:cubicBezTo>
                      <a:cubicBezTo>
                        <a:pt x="444" y="285"/>
                        <a:pt x="444" y="285"/>
                        <a:pt x="444" y="285"/>
                      </a:cubicBezTo>
                      <a:cubicBezTo>
                        <a:pt x="451" y="279"/>
                        <a:pt x="458" y="273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78" y="252"/>
                        <a:pt x="491" y="236"/>
                        <a:pt x="502" y="220"/>
                      </a:cubicBezTo>
                      <a:cubicBezTo>
                        <a:pt x="492" y="237"/>
                        <a:pt x="481" y="253"/>
                        <a:pt x="468" y="268"/>
                      </a:cubicBezTo>
                      <a:cubicBezTo>
                        <a:pt x="468" y="268"/>
                        <a:pt x="468" y="268"/>
                        <a:pt x="468" y="268"/>
                      </a:cubicBezTo>
                      <a:cubicBezTo>
                        <a:pt x="461" y="275"/>
                        <a:pt x="455" y="282"/>
                        <a:pt x="448" y="289"/>
                      </a:cubicBezTo>
                      <a:cubicBezTo>
                        <a:pt x="447" y="289"/>
                        <a:pt x="447" y="289"/>
                        <a:pt x="447" y="289"/>
                      </a:cubicBezTo>
                      <a:cubicBezTo>
                        <a:pt x="447" y="290"/>
                        <a:pt x="447" y="290"/>
                        <a:pt x="447" y="290"/>
                      </a:cubicBezTo>
                      <a:cubicBezTo>
                        <a:pt x="428" y="308"/>
                        <a:pt x="407" y="324"/>
                        <a:pt x="383" y="339"/>
                      </a:cubicBezTo>
                      <a:cubicBezTo>
                        <a:pt x="382" y="339"/>
                        <a:pt x="382" y="340"/>
                        <a:pt x="381" y="340"/>
                      </a:cubicBezTo>
                      <a:cubicBezTo>
                        <a:pt x="377" y="342"/>
                        <a:pt x="374" y="345"/>
                        <a:pt x="370" y="347"/>
                      </a:cubicBezTo>
                      <a:cubicBezTo>
                        <a:pt x="368" y="348"/>
                        <a:pt x="366" y="349"/>
                        <a:pt x="365" y="350"/>
                      </a:cubicBezTo>
                      <a:cubicBezTo>
                        <a:pt x="364" y="351"/>
                        <a:pt x="363" y="351"/>
                        <a:pt x="362" y="352"/>
                      </a:cubicBezTo>
                      <a:cubicBezTo>
                        <a:pt x="360" y="353"/>
                        <a:pt x="359" y="354"/>
                        <a:pt x="358" y="355"/>
                      </a:cubicBezTo>
                      <a:cubicBezTo>
                        <a:pt x="347" y="364"/>
                        <a:pt x="339" y="374"/>
                        <a:pt x="335" y="383"/>
                      </a:cubicBezTo>
                      <a:cubicBezTo>
                        <a:pt x="354" y="388"/>
                        <a:pt x="375" y="385"/>
                        <a:pt x="399" y="373"/>
                      </a:cubicBezTo>
                      <a:cubicBezTo>
                        <a:pt x="405" y="371"/>
                        <a:pt x="410" y="368"/>
                        <a:pt x="415" y="364"/>
                      </a:cubicBezTo>
                      <a:cubicBezTo>
                        <a:pt x="425" y="359"/>
                        <a:pt x="435" y="352"/>
                        <a:pt x="445" y="344"/>
                      </a:cubicBezTo>
                      <a:cubicBezTo>
                        <a:pt x="451" y="339"/>
                        <a:pt x="457" y="334"/>
                        <a:pt x="463" y="328"/>
                      </a:cubicBezTo>
                      <a:cubicBezTo>
                        <a:pt x="463" y="328"/>
                        <a:pt x="464" y="328"/>
                        <a:pt x="464" y="327"/>
                      </a:cubicBezTo>
                      <a:cubicBezTo>
                        <a:pt x="466" y="325"/>
                        <a:pt x="469" y="323"/>
                        <a:pt x="472" y="320"/>
                      </a:cubicBezTo>
                      <a:cubicBezTo>
                        <a:pt x="476" y="316"/>
                        <a:pt x="481" y="311"/>
                        <a:pt x="486" y="306"/>
                      </a:cubicBezTo>
                      <a:cubicBezTo>
                        <a:pt x="489" y="303"/>
                        <a:pt x="492" y="300"/>
                        <a:pt x="494" y="298"/>
                      </a:cubicBezTo>
                      <a:cubicBezTo>
                        <a:pt x="554" y="223"/>
                        <a:pt x="554" y="223"/>
                        <a:pt x="554" y="223"/>
                      </a:cubicBezTo>
                      <a:cubicBezTo>
                        <a:pt x="493" y="312"/>
                        <a:pt x="493" y="312"/>
                        <a:pt x="493" y="312"/>
                      </a:cubicBezTo>
                      <a:cubicBezTo>
                        <a:pt x="493" y="312"/>
                        <a:pt x="493" y="312"/>
                        <a:pt x="493" y="313"/>
                      </a:cubicBezTo>
                      <a:cubicBezTo>
                        <a:pt x="489" y="318"/>
                        <a:pt x="484" y="323"/>
                        <a:pt x="479" y="328"/>
                      </a:cubicBezTo>
                      <a:cubicBezTo>
                        <a:pt x="479" y="328"/>
                        <a:pt x="479" y="328"/>
                        <a:pt x="479" y="328"/>
                      </a:cubicBezTo>
                      <a:cubicBezTo>
                        <a:pt x="479" y="329"/>
                        <a:pt x="479" y="329"/>
                        <a:pt x="478" y="329"/>
                      </a:cubicBezTo>
                      <a:cubicBezTo>
                        <a:pt x="476" y="332"/>
                        <a:pt x="474" y="334"/>
                        <a:pt x="471" y="337"/>
                      </a:cubicBezTo>
                      <a:cubicBezTo>
                        <a:pt x="463" y="345"/>
                        <a:pt x="455" y="352"/>
                        <a:pt x="446" y="358"/>
                      </a:cubicBezTo>
                      <a:cubicBezTo>
                        <a:pt x="446" y="359"/>
                        <a:pt x="445" y="359"/>
                        <a:pt x="445" y="359"/>
                      </a:cubicBezTo>
                      <a:cubicBezTo>
                        <a:pt x="438" y="365"/>
                        <a:pt x="430" y="370"/>
                        <a:pt x="422" y="374"/>
                      </a:cubicBezTo>
                      <a:cubicBezTo>
                        <a:pt x="416" y="378"/>
                        <a:pt x="410" y="381"/>
                        <a:pt x="404" y="384"/>
                      </a:cubicBezTo>
                      <a:cubicBezTo>
                        <a:pt x="393" y="389"/>
                        <a:pt x="381" y="393"/>
                        <a:pt x="368" y="397"/>
                      </a:cubicBezTo>
                      <a:cubicBezTo>
                        <a:pt x="335" y="410"/>
                        <a:pt x="315" y="429"/>
                        <a:pt x="309" y="453"/>
                      </a:cubicBezTo>
                      <a:cubicBezTo>
                        <a:pt x="304" y="471"/>
                        <a:pt x="301" y="493"/>
                        <a:pt x="301" y="519"/>
                      </a:cubicBezTo>
                      <a:cubicBezTo>
                        <a:pt x="301" y="519"/>
                        <a:pt x="301" y="520"/>
                        <a:pt x="301" y="521"/>
                      </a:cubicBezTo>
                      <a:cubicBezTo>
                        <a:pt x="300" y="584"/>
                        <a:pt x="306" y="646"/>
                        <a:pt x="320" y="708"/>
                      </a:cubicBezTo>
                      <a:cubicBezTo>
                        <a:pt x="320" y="708"/>
                        <a:pt x="320" y="709"/>
                        <a:pt x="320" y="710"/>
                      </a:cubicBezTo>
                      <a:cubicBezTo>
                        <a:pt x="291" y="730"/>
                        <a:pt x="261" y="729"/>
                        <a:pt x="229" y="710"/>
                      </a:cubicBezTo>
                      <a:cubicBezTo>
                        <a:pt x="229" y="709"/>
                        <a:pt x="230" y="708"/>
                        <a:pt x="230" y="708"/>
                      </a:cubicBezTo>
                      <a:cubicBezTo>
                        <a:pt x="246" y="646"/>
                        <a:pt x="253" y="580"/>
                        <a:pt x="252" y="511"/>
                      </a:cubicBezTo>
                      <a:cubicBezTo>
                        <a:pt x="252" y="510"/>
                        <a:pt x="252" y="509"/>
                        <a:pt x="252" y="509"/>
                      </a:cubicBezTo>
                      <a:cubicBezTo>
                        <a:pt x="252" y="444"/>
                        <a:pt x="235" y="402"/>
                        <a:pt x="203" y="385"/>
                      </a:cubicBezTo>
                      <a:cubicBezTo>
                        <a:pt x="202" y="385"/>
                        <a:pt x="202" y="385"/>
                        <a:pt x="201" y="384"/>
                      </a:cubicBezTo>
                      <a:cubicBezTo>
                        <a:pt x="176" y="367"/>
                        <a:pt x="176" y="367"/>
                        <a:pt x="176" y="367"/>
                      </a:cubicBezTo>
                      <a:cubicBezTo>
                        <a:pt x="176" y="367"/>
                        <a:pt x="175" y="367"/>
                        <a:pt x="175" y="367"/>
                      </a:cubicBezTo>
                      <a:cubicBezTo>
                        <a:pt x="171" y="363"/>
                        <a:pt x="167" y="358"/>
                        <a:pt x="162" y="354"/>
                      </a:cubicBezTo>
                      <a:cubicBezTo>
                        <a:pt x="147" y="341"/>
                        <a:pt x="130" y="331"/>
                        <a:pt x="111" y="325"/>
                      </a:cubicBezTo>
                      <a:cubicBezTo>
                        <a:pt x="100" y="322"/>
                        <a:pt x="90" y="318"/>
                        <a:pt x="80" y="315"/>
                      </a:cubicBezTo>
                      <a:cubicBezTo>
                        <a:pt x="76" y="313"/>
                        <a:pt x="72" y="311"/>
                        <a:pt x="68" y="310"/>
                      </a:cubicBezTo>
                      <a:cubicBezTo>
                        <a:pt x="65" y="309"/>
                        <a:pt x="63" y="308"/>
                        <a:pt x="61" y="307"/>
                      </a:cubicBezTo>
                      <a:cubicBezTo>
                        <a:pt x="37" y="296"/>
                        <a:pt x="17" y="283"/>
                        <a:pt x="0" y="267"/>
                      </a:cubicBezTo>
                      <a:cubicBezTo>
                        <a:pt x="25" y="281"/>
                        <a:pt x="47" y="292"/>
                        <a:pt x="65" y="298"/>
                      </a:cubicBezTo>
                      <a:cubicBezTo>
                        <a:pt x="67" y="299"/>
                        <a:pt x="69" y="300"/>
                        <a:pt x="71" y="300"/>
                      </a:cubicBezTo>
                      <a:cubicBezTo>
                        <a:pt x="72" y="300"/>
                        <a:pt x="72" y="301"/>
                        <a:pt x="72" y="301"/>
                      </a:cubicBezTo>
                      <a:cubicBezTo>
                        <a:pt x="94" y="308"/>
                        <a:pt x="111" y="309"/>
                        <a:pt x="122" y="304"/>
                      </a:cubicBezTo>
                      <a:cubicBezTo>
                        <a:pt x="111" y="290"/>
                        <a:pt x="105" y="276"/>
                        <a:pt x="103" y="261"/>
                      </a:cubicBezTo>
                      <a:cubicBezTo>
                        <a:pt x="102" y="257"/>
                        <a:pt x="101" y="253"/>
                        <a:pt x="100" y="249"/>
                      </a:cubicBezTo>
                      <a:cubicBezTo>
                        <a:pt x="99" y="244"/>
                        <a:pt x="97" y="240"/>
                        <a:pt x="96" y="235"/>
                      </a:cubicBezTo>
                      <a:cubicBezTo>
                        <a:pt x="94" y="231"/>
                        <a:pt x="93" y="227"/>
                        <a:pt x="91" y="222"/>
                      </a:cubicBezTo>
                      <a:cubicBezTo>
                        <a:pt x="91" y="222"/>
                        <a:pt x="91" y="222"/>
                        <a:pt x="91" y="222"/>
                      </a:cubicBezTo>
                      <a:cubicBezTo>
                        <a:pt x="86" y="211"/>
                        <a:pt x="81" y="200"/>
                        <a:pt x="74" y="189"/>
                      </a:cubicBezTo>
                      <a:cubicBezTo>
                        <a:pt x="86" y="203"/>
                        <a:pt x="97" y="217"/>
                        <a:pt x="104" y="231"/>
                      </a:cubicBezTo>
                      <a:cubicBezTo>
                        <a:pt x="107" y="236"/>
                        <a:pt x="110" y="241"/>
                        <a:pt x="112" y="246"/>
                      </a:cubicBezTo>
                      <a:cubicBezTo>
                        <a:pt x="112" y="246"/>
                        <a:pt x="112" y="246"/>
                        <a:pt x="112" y="246"/>
                      </a:cubicBezTo>
                      <a:cubicBezTo>
                        <a:pt x="114" y="252"/>
                        <a:pt x="117" y="258"/>
                        <a:pt x="118" y="264"/>
                      </a:cubicBezTo>
                      <a:cubicBezTo>
                        <a:pt x="119" y="266"/>
                        <a:pt x="119" y="266"/>
                        <a:pt x="119" y="266"/>
                      </a:cubicBezTo>
                      <a:cubicBezTo>
                        <a:pt x="119" y="267"/>
                        <a:pt x="120" y="269"/>
                        <a:pt x="120" y="271"/>
                      </a:cubicBezTo>
                      <a:cubicBezTo>
                        <a:pt x="121" y="272"/>
                        <a:pt x="121" y="272"/>
                        <a:pt x="121" y="272"/>
                      </a:cubicBezTo>
                      <a:cubicBezTo>
                        <a:pt x="124" y="283"/>
                        <a:pt x="129" y="292"/>
                        <a:pt x="134" y="300"/>
                      </a:cubicBezTo>
                      <a:cubicBezTo>
                        <a:pt x="139" y="308"/>
                        <a:pt x="144" y="315"/>
                        <a:pt x="150" y="322"/>
                      </a:cubicBezTo>
                      <a:cubicBezTo>
                        <a:pt x="153" y="325"/>
                        <a:pt x="156" y="328"/>
                        <a:pt x="160" y="332"/>
                      </a:cubicBezTo>
                      <a:cubicBezTo>
                        <a:pt x="164" y="336"/>
                        <a:pt x="168" y="339"/>
                        <a:pt x="172" y="343"/>
                      </a:cubicBezTo>
                      <a:cubicBezTo>
                        <a:pt x="184" y="353"/>
                        <a:pt x="197" y="362"/>
                        <a:pt x="212" y="371"/>
                      </a:cubicBezTo>
                      <a:cubicBezTo>
                        <a:pt x="219" y="375"/>
                        <a:pt x="226" y="379"/>
                        <a:pt x="234" y="383"/>
                      </a:cubicBezTo>
                      <a:cubicBezTo>
                        <a:pt x="224" y="364"/>
                        <a:pt x="215" y="346"/>
                        <a:pt x="208" y="328"/>
                      </a:cubicBezTo>
                      <a:cubicBezTo>
                        <a:pt x="205" y="321"/>
                        <a:pt x="203" y="315"/>
                        <a:pt x="200" y="308"/>
                      </a:cubicBezTo>
                      <a:cubicBezTo>
                        <a:pt x="197" y="298"/>
                        <a:pt x="194" y="288"/>
                        <a:pt x="191" y="279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87" y="264"/>
                        <a:pt x="183" y="250"/>
                        <a:pt x="181" y="236"/>
                      </a:cubicBezTo>
                      <a:cubicBezTo>
                        <a:pt x="179" y="228"/>
                        <a:pt x="178" y="221"/>
                        <a:pt x="177" y="214"/>
                      </a:cubicBezTo>
                      <a:cubicBezTo>
                        <a:pt x="174" y="190"/>
                        <a:pt x="172" y="166"/>
                        <a:pt x="173" y="142"/>
                      </a:cubicBezTo>
                      <a:cubicBezTo>
                        <a:pt x="173" y="135"/>
                        <a:pt x="173" y="127"/>
                        <a:pt x="174" y="119"/>
                      </a:cubicBezTo>
                      <a:cubicBezTo>
                        <a:pt x="174" y="117"/>
                        <a:pt x="174" y="115"/>
                        <a:pt x="174" y="113"/>
                      </a:cubicBezTo>
                      <a:cubicBezTo>
                        <a:pt x="177" y="84"/>
                        <a:pt x="182" y="56"/>
                        <a:pt x="190" y="28"/>
                      </a:cubicBezTo>
                      <a:cubicBezTo>
                        <a:pt x="185" y="60"/>
                        <a:pt x="181" y="90"/>
                        <a:pt x="181" y="120"/>
                      </a:cubicBezTo>
                      <a:cubicBezTo>
                        <a:pt x="181" y="127"/>
                        <a:pt x="181" y="135"/>
                        <a:pt x="182" y="142"/>
                      </a:cubicBezTo>
                      <a:cubicBezTo>
                        <a:pt x="182" y="153"/>
                        <a:pt x="183" y="163"/>
                        <a:pt x="184" y="174"/>
                      </a:cubicBezTo>
                      <a:cubicBezTo>
                        <a:pt x="185" y="180"/>
                        <a:pt x="185" y="185"/>
                        <a:pt x="186" y="191"/>
                      </a:cubicBezTo>
                      <a:cubicBezTo>
                        <a:pt x="186" y="191"/>
                        <a:pt x="186" y="191"/>
                        <a:pt x="186" y="192"/>
                      </a:cubicBezTo>
                      <a:cubicBezTo>
                        <a:pt x="191" y="220"/>
                        <a:pt x="199" y="247"/>
                        <a:pt x="209" y="273"/>
                      </a:cubicBezTo>
                      <a:cubicBezTo>
                        <a:pt x="212" y="278"/>
                        <a:pt x="214" y="284"/>
                        <a:pt x="217" y="289"/>
                      </a:cubicBezTo>
                      <a:cubicBezTo>
                        <a:pt x="223" y="303"/>
                        <a:pt x="231" y="316"/>
                        <a:pt x="239" y="329"/>
                      </a:cubicBezTo>
                      <a:cubicBezTo>
                        <a:pt x="241" y="333"/>
                        <a:pt x="243" y="336"/>
                        <a:pt x="246" y="339"/>
                      </a:cubicBezTo>
                      <a:cubicBezTo>
                        <a:pt x="253" y="350"/>
                        <a:pt x="261" y="360"/>
                        <a:pt x="269" y="370"/>
                      </a:cubicBezTo>
                      <a:cubicBezTo>
                        <a:pt x="283" y="343"/>
                        <a:pt x="294" y="316"/>
                        <a:pt x="302" y="288"/>
                      </a:cubicBezTo>
                      <a:cubicBezTo>
                        <a:pt x="304" y="282"/>
                        <a:pt x="306" y="275"/>
                        <a:pt x="307" y="268"/>
                      </a:cubicBezTo>
                      <a:cubicBezTo>
                        <a:pt x="315" y="239"/>
                        <a:pt x="319" y="209"/>
                        <a:pt x="321" y="178"/>
                      </a:cubicBezTo>
                      <a:cubicBezTo>
                        <a:pt x="322" y="161"/>
                        <a:pt x="322" y="144"/>
                        <a:pt x="321" y="127"/>
                      </a:cubicBezTo>
                      <a:cubicBezTo>
                        <a:pt x="321" y="127"/>
                        <a:pt x="321" y="127"/>
                        <a:pt x="321" y="127"/>
                      </a:cubicBezTo>
                      <a:cubicBezTo>
                        <a:pt x="321" y="125"/>
                        <a:pt x="321" y="123"/>
                        <a:pt x="321" y="121"/>
                      </a:cubicBezTo>
                      <a:cubicBezTo>
                        <a:pt x="321" y="119"/>
                        <a:pt x="321" y="117"/>
                        <a:pt x="320" y="116"/>
                      </a:cubicBezTo>
                      <a:cubicBezTo>
                        <a:pt x="319" y="97"/>
                        <a:pt x="317" y="79"/>
                        <a:pt x="314" y="60"/>
                      </a:cubicBezTo>
                      <a:cubicBezTo>
                        <a:pt x="314" y="58"/>
                        <a:pt x="314" y="56"/>
                        <a:pt x="314" y="54"/>
                      </a:cubicBezTo>
                      <a:cubicBezTo>
                        <a:pt x="311" y="40"/>
                        <a:pt x="308" y="26"/>
                        <a:pt x="305" y="11"/>
                      </a:cubicBezTo>
                      <a:cubicBezTo>
                        <a:pt x="304" y="8"/>
                        <a:pt x="303" y="4"/>
                        <a:pt x="30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47" name="Freeform 123"/>
                <p:cNvSpPr/>
                <p:nvPr/>
              </p:nvSpPr>
              <p:spPr bwMode="auto">
                <a:xfrm>
                  <a:off x="7897812" y="2092326"/>
                  <a:ext cx="276225" cy="619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67" y="3"/>
                    </a:cxn>
                    <a:cxn ang="0">
                      <a:pos x="0" y="15"/>
                    </a:cxn>
                    <a:cxn ang="0">
                      <a:pos x="23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67" h="15">
                      <a:moveTo>
                        <a:pt x="24" y="0"/>
                      </a:moveTo>
                      <a:cubicBezTo>
                        <a:pt x="35" y="5"/>
                        <a:pt x="49" y="6"/>
                        <a:pt x="67" y="3"/>
                      </a:cubicBezTo>
                      <a:cubicBezTo>
                        <a:pt x="44" y="10"/>
                        <a:pt x="22" y="15"/>
                        <a:pt x="0" y="15"/>
                      </a:cubicBezTo>
                      <a:cubicBezTo>
                        <a:pt x="8" y="11"/>
                        <a:pt x="16" y="6"/>
                        <a:pt x="23" y="0"/>
                      </a:cubicBezTo>
                      <a:cubicBezTo>
                        <a:pt x="23" y="0"/>
                        <a:pt x="23" y="0"/>
                        <a:pt x="2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48" name="Freeform 124"/>
                <p:cNvSpPr/>
                <p:nvPr/>
              </p:nvSpPr>
              <p:spPr bwMode="auto">
                <a:xfrm>
                  <a:off x="8116887" y="1785938"/>
                  <a:ext cx="280988" cy="198438"/>
                </a:xfrm>
                <a:custGeom>
                  <a:avLst/>
                  <a:gdLst/>
                  <a:ahLst/>
                  <a:cxnLst>
                    <a:cxn ang="0">
                      <a:pos x="18" y="28"/>
                    </a:cxn>
                    <a:cxn ang="0">
                      <a:pos x="18" y="28"/>
                    </a:cxn>
                    <a:cxn ang="0">
                      <a:pos x="68" y="0"/>
                    </a:cxn>
                    <a:cxn ang="0">
                      <a:pos x="0" y="48"/>
                    </a:cxn>
                    <a:cxn ang="0">
                      <a:pos x="3" y="44"/>
                    </a:cxn>
                    <a:cxn ang="0">
                      <a:pos x="4" y="43"/>
                    </a:cxn>
                    <a:cxn ang="0">
                      <a:pos x="4" y="43"/>
                    </a:cxn>
                    <a:cxn ang="0">
                      <a:pos x="18" y="28"/>
                    </a:cxn>
                  </a:cxnLst>
                  <a:rect l="0" t="0" r="r" b="b"/>
                  <a:pathLst>
                    <a:path w="68" h="48">
                      <a:moveTo>
                        <a:pt x="18" y="28"/>
                      </a:move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8" y="32"/>
                        <a:pt x="45" y="22"/>
                        <a:pt x="68" y="0"/>
                      </a:cubicBezTo>
                      <a:cubicBezTo>
                        <a:pt x="54" y="27"/>
                        <a:pt x="31" y="43"/>
                        <a:pt x="0" y="48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9" y="38"/>
                        <a:pt x="14" y="33"/>
                        <a:pt x="18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49" name="Freeform 125"/>
                <p:cNvSpPr/>
                <p:nvPr/>
              </p:nvSpPr>
              <p:spPr bwMode="auto">
                <a:xfrm>
                  <a:off x="7993062" y="1863726"/>
                  <a:ext cx="82550" cy="166688"/>
                </a:xfrm>
                <a:custGeom>
                  <a:avLst/>
                  <a:gdLst/>
                  <a:ahLst/>
                  <a:cxnLst>
                    <a:cxn ang="0">
                      <a:pos x="18" y="24"/>
                    </a:cxn>
                    <a:cxn ang="0">
                      <a:pos x="0" y="40"/>
                    </a:cxn>
                    <a:cxn ang="0">
                      <a:pos x="20" y="0"/>
                    </a:cxn>
                    <a:cxn ang="0">
                      <a:pos x="19" y="23"/>
                    </a:cxn>
                    <a:cxn ang="0">
                      <a:pos x="18" y="24"/>
                    </a:cxn>
                  </a:cxnLst>
                  <a:rect l="0" t="0" r="r" b="b"/>
                  <a:pathLst>
                    <a:path w="20" h="40">
                      <a:moveTo>
                        <a:pt x="18" y="24"/>
                      </a:moveTo>
                      <a:cubicBezTo>
                        <a:pt x="12" y="30"/>
                        <a:pt x="6" y="35"/>
                        <a:pt x="0" y="40"/>
                      </a:cubicBezTo>
                      <a:cubicBezTo>
                        <a:pt x="10" y="27"/>
                        <a:pt x="16" y="14"/>
                        <a:pt x="20" y="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8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0" name="Freeform 126"/>
                <p:cNvSpPr/>
                <p:nvPr/>
              </p:nvSpPr>
              <p:spPr bwMode="auto">
                <a:xfrm>
                  <a:off x="8269287" y="1536701"/>
                  <a:ext cx="53975" cy="207963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34" y="0"/>
                    </a:cxn>
                    <a:cxn ang="0">
                      <a:pos x="34" y="92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34" h="131">
                      <a:moveTo>
                        <a:pt x="0" y="131"/>
                      </a:moveTo>
                      <a:lnTo>
                        <a:pt x="34" y="0"/>
                      </a:lnTo>
                      <a:lnTo>
                        <a:pt x="34" y="92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1" name="Freeform 127"/>
                <p:cNvSpPr/>
                <p:nvPr/>
              </p:nvSpPr>
              <p:spPr bwMode="auto">
                <a:xfrm>
                  <a:off x="7988300" y="1516063"/>
                  <a:ext cx="144463" cy="269875"/>
                </a:xfrm>
                <a:custGeom>
                  <a:avLst/>
                  <a:gdLst/>
                  <a:ahLst/>
                  <a:cxnLst>
                    <a:cxn ang="0">
                      <a:pos x="21" y="45"/>
                    </a:cxn>
                    <a:cxn ang="0">
                      <a:pos x="0" y="65"/>
                    </a:cxn>
                    <a:cxn ang="0">
                      <a:pos x="35" y="0"/>
                    </a:cxn>
                    <a:cxn ang="0">
                      <a:pos x="21" y="45"/>
                    </a:cxn>
                  </a:cxnLst>
                  <a:rect l="0" t="0" r="r" b="b"/>
                  <a:pathLst>
                    <a:path w="35" h="65">
                      <a:moveTo>
                        <a:pt x="21" y="45"/>
                      </a:moveTo>
                      <a:cubicBezTo>
                        <a:pt x="14" y="53"/>
                        <a:pt x="7" y="59"/>
                        <a:pt x="0" y="65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2" name="Freeform 128"/>
                <p:cNvSpPr/>
                <p:nvPr/>
              </p:nvSpPr>
              <p:spPr bwMode="auto">
                <a:xfrm>
                  <a:off x="7596187" y="1595438"/>
                  <a:ext cx="363538" cy="450850"/>
                </a:xfrm>
                <a:custGeom>
                  <a:avLst/>
                  <a:gdLst/>
                  <a:ahLst/>
                  <a:cxnLst>
                    <a:cxn ang="0">
                      <a:pos x="0" y="109"/>
                    </a:cxn>
                    <a:cxn ang="0">
                      <a:pos x="2" y="107"/>
                    </a:cxn>
                    <a:cxn ang="0">
                      <a:pos x="35" y="77"/>
                    </a:cxn>
                    <a:cxn ang="0">
                      <a:pos x="48" y="61"/>
                    </a:cxn>
                    <a:cxn ang="0">
                      <a:pos x="49" y="59"/>
                    </a:cxn>
                    <a:cxn ang="0">
                      <a:pos x="50" y="57"/>
                    </a:cxn>
                    <a:cxn ang="0">
                      <a:pos x="51" y="56"/>
                    </a:cxn>
                    <a:cxn ang="0">
                      <a:pos x="51" y="56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88" y="0"/>
                    </a:cxn>
                    <a:cxn ang="0">
                      <a:pos x="69" y="41"/>
                    </a:cxn>
                    <a:cxn ang="0">
                      <a:pos x="69" y="42"/>
                    </a:cxn>
                    <a:cxn ang="0">
                      <a:pos x="69" y="42"/>
                    </a:cxn>
                    <a:cxn ang="0">
                      <a:pos x="58" y="60"/>
                    </a:cxn>
                    <a:cxn ang="0">
                      <a:pos x="41" y="83"/>
                    </a:cxn>
                    <a:cxn ang="0">
                      <a:pos x="0" y="109"/>
                    </a:cxn>
                  </a:cxnLst>
                  <a:rect l="0" t="0" r="r" b="b"/>
                  <a:pathLst>
                    <a:path w="88" h="109">
                      <a:moveTo>
                        <a:pt x="0" y="109"/>
                      </a:moveTo>
                      <a:cubicBezTo>
                        <a:pt x="1" y="108"/>
                        <a:pt x="1" y="108"/>
                        <a:pt x="2" y="107"/>
                      </a:cubicBezTo>
                      <a:cubicBezTo>
                        <a:pt x="14" y="99"/>
                        <a:pt x="25" y="89"/>
                        <a:pt x="35" y="77"/>
                      </a:cubicBezTo>
                      <a:cubicBezTo>
                        <a:pt x="39" y="72"/>
                        <a:pt x="43" y="66"/>
                        <a:pt x="48" y="61"/>
                      </a:cubicBezTo>
                      <a:cubicBezTo>
                        <a:pt x="48" y="60"/>
                        <a:pt x="48" y="60"/>
                        <a:pt x="49" y="59"/>
                      </a:cubicBezTo>
                      <a:cubicBezTo>
                        <a:pt x="50" y="57"/>
                        <a:pt x="50" y="57"/>
                        <a:pt x="50" y="57"/>
                      </a:cubicBezTo>
                      <a:cubicBezTo>
                        <a:pt x="50" y="57"/>
                        <a:pt x="50" y="57"/>
                        <a:pt x="51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cubicBezTo>
                        <a:pt x="55" y="50"/>
                        <a:pt x="58" y="44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71" y="26"/>
                        <a:pt x="80" y="13"/>
                        <a:pt x="88" y="0"/>
                      </a:cubicBezTo>
                      <a:cubicBezTo>
                        <a:pt x="83" y="14"/>
                        <a:pt x="77" y="27"/>
                        <a:pt x="69" y="41"/>
                      </a:cubicBezTo>
                      <a:cubicBezTo>
                        <a:pt x="69" y="41"/>
                        <a:pt x="69" y="42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5" y="48"/>
                        <a:pt x="61" y="54"/>
                        <a:pt x="58" y="60"/>
                      </a:cubicBezTo>
                      <a:cubicBezTo>
                        <a:pt x="53" y="68"/>
                        <a:pt x="47" y="75"/>
                        <a:pt x="41" y="83"/>
                      </a:cubicBezTo>
                      <a:lnTo>
                        <a:pt x="0" y="10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3" name="Freeform 129"/>
                <p:cNvSpPr/>
                <p:nvPr/>
              </p:nvSpPr>
              <p:spPr bwMode="auto">
                <a:xfrm>
                  <a:off x="7794625" y="1608138"/>
                  <a:ext cx="61913" cy="239713"/>
                </a:xfrm>
                <a:custGeom>
                  <a:avLst/>
                  <a:gdLst/>
                  <a:ahLst/>
                  <a:cxnLst>
                    <a:cxn ang="0">
                      <a:pos x="1" y="56"/>
                    </a:cxn>
                    <a:cxn ang="0">
                      <a:pos x="0" y="58"/>
                    </a:cxn>
                    <a:cxn ang="0">
                      <a:pos x="2" y="33"/>
                    </a:cxn>
                    <a:cxn ang="0">
                      <a:pos x="15" y="0"/>
                    </a:cxn>
                    <a:cxn ang="0">
                      <a:pos x="14" y="35"/>
                    </a:cxn>
                    <a:cxn ang="0">
                      <a:pos x="14" y="35"/>
                    </a:cxn>
                    <a:cxn ang="0">
                      <a:pos x="3" y="53"/>
                    </a:cxn>
                    <a:cxn ang="0">
                      <a:pos x="3" y="53"/>
                    </a:cxn>
                    <a:cxn ang="0">
                      <a:pos x="2" y="54"/>
                    </a:cxn>
                    <a:cxn ang="0">
                      <a:pos x="1" y="56"/>
                    </a:cxn>
                  </a:cxnLst>
                  <a:rect l="0" t="0" r="r" b="b"/>
                  <a:pathLst>
                    <a:path w="15" h="58">
                      <a:moveTo>
                        <a:pt x="1" y="56"/>
                      </a:moveTo>
                      <a:cubicBezTo>
                        <a:pt x="0" y="57"/>
                        <a:pt x="0" y="57"/>
                        <a:pt x="0" y="58"/>
                      </a:cubicBezTo>
                      <a:cubicBezTo>
                        <a:pt x="0" y="47"/>
                        <a:pt x="1" y="39"/>
                        <a:pt x="2" y="33"/>
                      </a:cubicBezTo>
                      <a:cubicBezTo>
                        <a:pt x="5" y="22"/>
                        <a:pt x="9" y="11"/>
                        <a:pt x="15" y="0"/>
                      </a:cubicBezTo>
                      <a:cubicBezTo>
                        <a:pt x="8" y="13"/>
                        <a:pt x="8" y="25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0" y="41"/>
                        <a:pt x="7" y="47"/>
                        <a:pt x="3" y="53"/>
                      </a:cubicBezTo>
                      <a:cubicBezTo>
                        <a:pt x="3" y="53"/>
                        <a:pt x="3" y="53"/>
                        <a:pt x="3" y="53"/>
                      </a:cubicBezTo>
                      <a:cubicBezTo>
                        <a:pt x="2" y="54"/>
                        <a:pt x="2" y="54"/>
                        <a:pt x="2" y="54"/>
                      </a:cubicBezTo>
                      <a:lnTo>
                        <a:pt x="1" y="5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4" name="Freeform 130"/>
                <p:cNvSpPr/>
                <p:nvPr/>
              </p:nvSpPr>
              <p:spPr bwMode="auto">
                <a:xfrm>
                  <a:off x="7662862" y="1997076"/>
                  <a:ext cx="201613" cy="57150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18" y="3"/>
                    </a:cxn>
                    <a:cxn ang="0">
                      <a:pos x="49" y="0"/>
                    </a:cxn>
                    <a:cxn ang="0">
                      <a:pos x="0" y="14"/>
                    </a:cxn>
                    <a:cxn ang="0">
                      <a:pos x="5" y="11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49" h="14">
                      <a:moveTo>
                        <a:pt x="16" y="4"/>
                      </a:moveTo>
                      <a:cubicBezTo>
                        <a:pt x="17" y="4"/>
                        <a:pt x="17" y="3"/>
                        <a:pt x="18" y="3"/>
                      </a:cubicBezTo>
                      <a:cubicBezTo>
                        <a:pt x="26" y="4"/>
                        <a:pt x="36" y="3"/>
                        <a:pt x="49" y="0"/>
                      </a:cubicBezTo>
                      <a:cubicBezTo>
                        <a:pt x="34" y="7"/>
                        <a:pt x="18" y="11"/>
                        <a:pt x="0" y="14"/>
                      </a:cubicBezTo>
                      <a:cubicBezTo>
                        <a:pt x="1" y="13"/>
                        <a:pt x="3" y="12"/>
                        <a:pt x="5" y="11"/>
                      </a:cubicBezTo>
                      <a:cubicBezTo>
                        <a:pt x="9" y="9"/>
                        <a:pt x="12" y="6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5" name="Freeform 131"/>
                <p:cNvSpPr/>
                <p:nvPr/>
              </p:nvSpPr>
              <p:spPr bwMode="auto">
                <a:xfrm>
                  <a:off x="6488112" y="2046288"/>
                  <a:ext cx="495300" cy="174625"/>
                </a:xfrm>
                <a:custGeom>
                  <a:avLst/>
                  <a:gdLst/>
                  <a:ahLst/>
                  <a:cxnLst>
                    <a:cxn ang="0">
                      <a:pos x="120" y="36"/>
                    </a:cxn>
                    <a:cxn ang="0">
                      <a:pos x="84" y="28"/>
                    </a:cxn>
                    <a:cxn ang="0">
                      <a:pos x="72" y="28"/>
                    </a:cxn>
                    <a:cxn ang="0">
                      <a:pos x="0" y="42"/>
                    </a:cxn>
                    <a:cxn ang="0">
                      <a:pos x="40" y="24"/>
                    </a:cxn>
                    <a:cxn ang="0">
                      <a:pos x="10" y="0"/>
                    </a:cxn>
                    <a:cxn ang="0">
                      <a:pos x="42" y="18"/>
                    </a:cxn>
                    <a:cxn ang="0">
                      <a:pos x="72" y="23"/>
                    </a:cxn>
                    <a:cxn ang="0">
                      <a:pos x="95" y="20"/>
                    </a:cxn>
                    <a:cxn ang="0">
                      <a:pos x="95" y="19"/>
                    </a:cxn>
                    <a:cxn ang="0">
                      <a:pos x="120" y="36"/>
                    </a:cxn>
                  </a:cxnLst>
                  <a:rect l="0" t="0" r="r" b="b"/>
                  <a:pathLst>
                    <a:path w="120" h="42">
                      <a:moveTo>
                        <a:pt x="120" y="36"/>
                      </a:moveTo>
                      <a:cubicBezTo>
                        <a:pt x="110" y="31"/>
                        <a:pt x="97" y="29"/>
                        <a:pt x="84" y="28"/>
                      </a:cubicBezTo>
                      <a:cubicBezTo>
                        <a:pt x="80" y="28"/>
                        <a:pt x="76" y="28"/>
                        <a:pt x="72" y="28"/>
                      </a:cubicBezTo>
                      <a:cubicBezTo>
                        <a:pt x="49" y="28"/>
                        <a:pt x="25" y="33"/>
                        <a:pt x="0" y="42"/>
                      </a:cubicBezTo>
                      <a:cubicBezTo>
                        <a:pt x="11" y="30"/>
                        <a:pt x="25" y="24"/>
                        <a:pt x="40" y="24"/>
                      </a:cubicBezTo>
                      <a:cubicBezTo>
                        <a:pt x="25" y="18"/>
                        <a:pt x="15" y="10"/>
                        <a:pt x="10" y="0"/>
                      </a:cubicBezTo>
                      <a:cubicBezTo>
                        <a:pt x="20" y="8"/>
                        <a:pt x="31" y="14"/>
                        <a:pt x="42" y="18"/>
                      </a:cubicBezTo>
                      <a:cubicBezTo>
                        <a:pt x="52" y="21"/>
                        <a:pt x="62" y="23"/>
                        <a:pt x="72" y="23"/>
                      </a:cubicBezTo>
                      <a:cubicBezTo>
                        <a:pt x="80" y="23"/>
                        <a:pt x="87" y="22"/>
                        <a:pt x="95" y="20"/>
                      </a:cubicBezTo>
                      <a:cubicBezTo>
                        <a:pt x="95" y="20"/>
                        <a:pt x="95" y="20"/>
                        <a:pt x="95" y="19"/>
                      </a:cubicBezTo>
                      <a:lnTo>
                        <a:pt x="120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6" name="Freeform 132"/>
                <p:cNvSpPr/>
                <p:nvPr/>
              </p:nvSpPr>
              <p:spPr bwMode="auto">
                <a:xfrm>
                  <a:off x="6761162" y="1752601"/>
                  <a:ext cx="53975" cy="2270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" y="55"/>
                    </a:cxn>
                    <a:cxn ang="0">
                      <a:pos x="3" y="4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55">
                      <a:moveTo>
                        <a:pt x="0" y="0"/>
                      </a:moveTo>
                      <a:cubicBezTo>
                        <a:pt x="7" y="18"/>
                        <a:pt x="11" y="36"/>
                        <a:pt x="13" y="55"/>
                      </a:cubicBezTo>
                      <a:cubicBezTo>
                        <a:pt x="9" y="51"/>
                        <a:pt x="6" y="48"/>
                        <a:pt x="3" y="45"/>
                      </a:cubicBezTo>
                      <a:cubicBezTo>
                        <a:pt x="5" y="30"/>
                        <a:pt x="4" y="15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7" name="Freeform 133"/>
                <p:cNvSpPr/>
                <p:nvPr/>
              </p:nvSpPr>
              <p:spPr bwMode="auto">
                <a:xfrm>
                  <a:off x="6384925" y="1727201"/>
                  <a:ext cx="65088" cy="125413"/>
                </a:xfrm>
                <a:custGeom>
                  <a:avLst/>
                  <a:gdLst/>
                  <a:ahLst/>
                  <a:cxnLst>
                    <a:cxn ang="0">
                      <a:pos x="15" y="29"/>
                    </a:cxn>
                    <a:cxn ang="0">
                      <a:pos x="9" y="27"/>
                    </a:cxn>
                    <a:cxn ang="0">
                      <a:pos x="0" y="0"/>
                    </a:cxn>
                    <a:cxn ang="0">
                      <a:pos x="15" y="25"/>
                    </a:cxn>
                    <a:cxn ang="0">
                      <a:pos x="16" y="30"/>
                    </a:cxn>
                    <a:cxn ang="0">
                      <a:pos x="15" y="29"/>
                    </a:cxn>
                  </a:cxnLst>
                  <a:rect l="0" t="0" r="r" b="b"/>
                  <a:pathLst>
                    <a:path w="16" h="30">
                      <a:moveTo>
                        <a:pt x="15" y="29"/>
                      </a:moveTo>
                      <a:cubicBezTo>
                        <a:pt x="13" y="29"/>
                        <a:pt x="11" y="28"/>
                        <a:pt x="9" y="27"/>
                      </a:cubicBezTo>
                      <a:cubicBezTo>
                        <a:pt x="8" y="18"/>
                        <a:pt x="5" y="9"/>
                        <a:pt x="0" y="0"/>
                      </a:cubicBezTo>
                      <a:cubicBezTo>
                        <a:pt x="6" y="8"/>
                        <a:pt x="11" y="17"/>
                        <a:pt x="15" y="25"/>
                      </a:cubicBezTo>
                      <a:cubicBezTo>
                        <a:pt x="15" y="26"/>
                        <a:pt x="16" y="28"/>
                        <a:pt x="16" y="30"/>
                      </a:cubicBezTo>
                      <a:cubicBezTo>
                        <a:pt x="16" y="30"/>
                        <a:pt x="16" y="29"/>
                        <a:pt x="15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8" name="Freeform 134"/>
                <p:cNvSpPr/>
                <p:nvPr/>
              </p:nvSpPr>
              <p:spPr bwMode="auto">
                <a:xfrm>
                  <a:off x="6276975" y="1889126"/>
                  <a:ext cx="206375" cy="58738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50" y="5"/>
                    </a:cxn>
                    <a:cxn ang="0">
                      <a:pos x="0" y="14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50" h="14">
                      <a:moveTo>
                        <a:pt x="38" y="0"/>
                      </a:moveTo>
                      <a:cubicBezTo>
                        <a:pt x="42" y="1"/>
                        <a:pt x="46" y="3"/>
                        <a:pt x="50" y="5"/>
                      </a:cubicBezTo>
                      <a:cubicBezTo>
                        <a:pt x="32" y="9"/>
                        <a:pt x="15" y="12"/>
                        <a:pt x="0" y="14"/>
                      </a:cubicBezTo>
                      <a:cubicBezTo>
                        <a:pt x="12" y="10"/>
                        <a:pt x="23" y="6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1"/>
                        <a:pt x="36" y="0"/>
                        <a:pt x="3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59" name="Freeform 135"/>
                <p:cNvSpPr/>
                <p:nvPr/>
              </p:nvSpPr>
              <p:spPr bwMode="auto">
                <a:xfrm>
                  <a:off x="6313487" y="1436688"/>
                  <a:ext cx="236538" cy="141288"/>
                </a:xfrm>
                <a:custGeom>
                  <a:avLst/>
                  <a:gdLst/>
                  <a:ahLst/>
                  <a:cxnLst>
                    <a:cxn ang="0">
                      <a:pos x="52" y="21"/>
                    </a:cxn>
                    <a:cxn ang="0">
                      <a:pos x="57" y="34"/>
                    </a:cxn>
                    <a:cxn ang="0">
                      <a:pos x="0" y="0"/>
                    </a:cxn>
                    <a:cxn ang="0">
                      <a:pos x="52" y="21"/>
                    </a:cxn>
                  </a:cxnLst>
                  <a:rect l="0" t="0" r="r" b="b"/>
                  <a:pathLst>
                    <a:path w="57" h="34">
                      <a:moveTo>
                        <a:pt x="52" y="21"/>
                      </a:moveTo>
                      <a:cubicBezTo>
                        <a:pt x="54" y="26"/>
                        <a:pt x="55" y="30"/>
                        <a:pt x="57" y="34"/>
                      </a:cubicBezTo>
                      <a:cubicBezTo>
                        <a:pt x="36" y="25"/>
                        <a:pt x="17" y="14"/>
                        <a:pt x="0" y="0"/>
                      </a:cubicBezTo>
                      <a:cubicBezTo>
                        <a:pt x="17" y="9"/>
                        <a:pt x="34" y="16"/>
                        <a:pt x="5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0" name="Freeform 136"/>
                <p:cNvSpPr/>
                <p:nvPr/>
              </p:nvSpPr>
              <p:spPr bwMode="auto">
                <a:xfrm>
                  <a:off x="6616700" y="1446213"/>
                  <a:ext cx="65088" cy="252413"/>
                </a:xfrm>
                <a:custGeom>
                  <a:avLst/>
                  <a:gdLst/>
                  <a:ahLst/>
                  <a:cxnLst>
                    <a:cxn ang="0">
                      <a:pos x="6" y="61"/>
                    </a:cxn>
                    <a:cxn ang="0">
                      <a:pos x="0" y="43"/>
                    </a:cxn>
                    <a:cxn ang="0">
                      <a:pos x="13" y="0"/>
                    </a:cxn>
                    <a:cxn ang="0">
                      <a:pos x="6" y="61"/>
                    </a:cxn>
                  </a:cxnLst>
                  <a:rect l="0" t="0" r="r" b="b"/>
                  <a:pathLst>
                    <a:path w="16" h="61">
                      <a:moveTo>
                        <a:pt x="6" y="61"/>
                      </a:moveTo>
                      <a:cubicBezTo>
                        <a:pt x="5" y="55"/>
                        <a:pt x="2" y="49"/>
                        <a:pt x="0" y="43"/>
                      </a:cubicBezTo>
                      <a:cubicBezTo>
                        <a:pt x="8" y="31"/>
                        <a:pt x="12" y="17"/>
                        <a:pt x="13" y="0"/>
                      </a:cubicBezTo>
                      <a:cubicBezTo>
                        <a:pt x="16" y="20"/>
                        <a:pt x="14" y="41"/>
                        <a:pt x="6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1" name="Freeform 137"/>
                <p:cNvSpPr/>
                <p:nvPr/>
              </p:nvSpPr>
              <p:spPr bwMode="auto">
                <a:xfrm>
                  <a:off x="6797675" y="1384301"/>
                  <a:ext cx="103188" cy="1984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26"/>
                    </a:cxn>
                    <a:cxn ang="0">
                      <a:pos x="25" y="4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48">
                      <a:moveTo>
                        <a:pt x="0" y="0"/>
                      </a:moveTo>
                      <a:cubicBezTo>
                        <a:pt x="4" y="11"/>
                        <a:pt x="11" y="19"/>
                        <a:pt x="21" y="26"/>
                      </a:cubicBezTo>
                      <a:cubicBezTo>
                        <a:pt x="22" y="33"/>
                        <a:pt x="23" y="40"/>
                        <a:pt x="25" y="48"/>
                      </a:cubicBezTo>
                      <a:cubicBezTo>
                        <a:pt x="13" y="32"/>
                        <a:pt x="5" y="17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2" name="Freeform 138"/>
                <p:cNvSpPr/>
                <p:nvPr/>
              </p:nvSpPr>
              <p:spPr bwMode="auto">
                <a:xfrm>
                  <a:off x="6913562" y="1196976"/>
                  <a:ext cx="87313" cy="198438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21" y="0"/>
                    </a:cxn>
                    <a:cxn ang="0">
                      <a:pos x="2" y="48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21" h="48">
                      <a:moveTo>
                        <a:pt x="0" y="31"/>
                      </a:moveTo>
                      <a:cubicBezTo>
                        <a:pt x="10" y="23"/>
                        <a:pt x="17" y="12"/>
                        <a:pt x="21" y="0"/>
                      </a:cubicBezTo>
                      <a:cubicBezTo>
                        <a:pt x="18" y="16"/>
                        <a:pt x="12" y="32"/>
                        <a:pt x="2" y="48"/>
                      </a:cubicBezTo>
                      <a:cubicBezTo>
                        <a:pt x="1" y="42"/>
                        <a:pt x="1" y="37"/>
                        <a:pt x="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3" name="Freeform 139"/>
                <p:cNvSpPr/>
                <p:nvPr/>
              </p:nvSpPr>
              <p:spPr bwMode="auto">
                <a:xfrm>
                  <a:off x="7016750" y="1163638"/>
                  <a:ext cx="244475" cy="638175"/>
                </a:xfrm>
                <a:custGeom>
                  <a:avLst/>
                  <a:gdLst/>
                  <a:ahLst/>
                  <a:cxnLst>
                    <a:cxn ang="0">
                      <a:pos x="43" y="0"/>
                    </a:cxn>
                    <a:cxn ang="0">
                      <a:pos x="52" y="61"/>
                    </a:cxn>
                    <a:cxn ang="0">
                      <a:pos x="48" y="76"/>
                    </a:cxn>
                    <a:cxn ang="0">
                      <a:pos x="38" y="103"/>
                    </a:cxn>
                    <a:cxn ang="0">
                      <a:pos x="13" y="148"/>
                    </a:cxn>
                    <a:cxn ang="0">
                      <a:pos x="8" y="154"/>
                    </a:cxn>
                    <a:cxn ang="0">
                      <a:pos x="0" y="138"/>
                    </a:cxn>
                    <a:cxn ang="0">
                      <a:pos x="1" y="139"/>
                    </a:cxn>
                    <a:cxn ang="0">
                      <a:pos x="3" y="139"/>
                    </a:cxn>
                    <a:cxn ang="0">
                      <a:pos x="20" y="115"/>
                    </a:cxn>
                    <a:cxn ang="0">
                      <a:pos x="28" y="99"/>
                    </a:cxn>
                    <a:cxn ang="0">
                      <a:pos x="41" y="72"/>
                    </a:cxn>
                    <a:cxn ang="0">
                      <a:pos x="41" y="71"/>
                    </a:cxn>
                    <a:cxn ang="0">
                      <a:pos x="43" y="67"/>
                    </a:cxn>
                    <a:cxn ang="0">
                      <a:pos x="45" y="60"/>
                    </a:cxn>
                    <a:cxn ang="0">
                      <a:pos x="42" y="0"/>
                    </a:cxn>
                    <a:cxn ang="0">
                      <a:pos x="43" y="0"/>
                    </a:cxn>
                  </a:cxnLst>
                  <a:rect l="0" t="0" r="r" b="b"/>
                  <a:pathLst>
                    <a:path w="59" h="154">
                      <a:moveTo>
                        <a:pt x="43" y="0"/>
                      </a:moveTo>
                      <a:cubicBezTo>
                        <a:pt x="56" y="17"/>
                        <a:pt x="59" y="37"/>
                        <a:pt x="52" y="61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5" y="86"/>
                        <a:pt x="41" y="95"/>
                        <a:pt x="38" y="103"/>
                      </a:cubicBezTo>
                      <a:cubicBezTo>
                        <a:pt x="30" y="122"/>
                        <a:pt x="22" y="137"/>
                        <a:pt x="13" y="148"/>
                      </a:cubicBezTo>
                      <a:cubicBezTo>
                        <a:pt x="11" y="150"/>
                        <a:pt x="9" y="152"/>
                        <a:pt x="8" y="154"/>
                      </a:cubicBezTo>
                      <a:cubicBezTo>
                        <a:pt x="5" y="149"/>
                        <a:pt x="3" y="143"/>
                        <a:pt x="0" y="138"/>
                      </a:cubicBezTo>
                      <a:cubicBezTo>
                        <a:pt x="1" y="138"/>
                        <a:pt x="1" y="139"/>
                        <a:pt x="1" y="139"/>
                      </a:cubicBezTo>
                      <a:cubicBezTo>
                        <a:pt x="2" y="139"/>
                        <a:pt x="2" y="139"/>
                        <a:pt x="3" y="139"/>
                      </a:cubicBezTo>
                      <a:cubicBezTo>
                        <a:pt x="7" y="137"/>
                        <a:pt x="12" y="129"/>
                        <a:pt x="20" y="115"/>
                      </a:cubicBezTo>
                      <a:cubicBezTo>
                        <a:pt x="22" y="110"/>
                        <a:pt x="25" y="105"/>
                        <a:pt x="28" y="99"/>
                      </a:cubicBezTo>
                      <a:cubicBezTo>
                        <a:pt x="32" y="91"/>
                        <a:pt x="36" y="82"/>
                        <a:pt x="41" y="72"/>
                      </a:cubicBezTo>
                      <a:cubicBezTo>
                        <a:pt x="41" y="72"/>
                        <a:pt x="41" y="71"/>
                        <a:pt x="41" y="71"/>
                      </a:cubicBezTo>
                      <a:cubicBezTo>
                        <a:pt x="42" y="70"/>
                        <a:pt x="42" y="69"/>
                        <a:pt x="43" y="67"/>
                      </a:cubicBezTo>
                      <a:cubicBezTo>
                        <a:pt x="44" y="65"/>
                        <a:pt x="45" y="62"/>
                        <a:pt x="45" y="60"/>
                      </a:cubicBezTo>
                      <a:cubicBezTo>
                        <a:pt x="50" y="40"/>
                        <a:pt x="49" y="20"/>
                        <a:pt x="42" y="0"/>
                      </a:cubicBezTo>
                      <a:lnTo>
                        <a:pt x="4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4" name="Freeform 140"/>
                <p:cNvSpPr/>
                <p:nvPr/>
              </p:nvSpPr>
              <p:spPr bwMode="auto">
                <a:xfrm>
                  <a:off x="7078662" y="1441451"/>
                  <a:ext cx="53975" cy="1984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3" y="32"/>
                    </a:cxn>
                    <a:cxn ang="0">
                      <a:pos x="5" y="4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3" h="48">
                      <a:moveTo>
                        <a:pt x="3" y="0"/>
                      </a:moveTo>
                      <a:cubicBezTo>
                        <a:pt x="1" y="14"/>
                        <a:pt x="4" y="25"/>
                        <a:pt x="13" y="32"/>
                      </a:cubicBezTo>
                      <a:cubicBezTo>
                        <a:pt x="10" y="38"/>
                        <a:pt x="7" y="43"/>
                        <a:pt x="5" y="48"/>
                      </a:cubicBezTo>
                      <a:cubicBezTo>
                        <a:pt x="1" y="33"/>
                        <a:pt x="0" y="17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5" name="Freeform 141"/>
                <p:cNvSpPr/>
                <p:nvPr/>
              </p:nvSpPr>
              <p:spPr bwMode="auto">
                <a:xfrm>
                  <a:off x="7215187" y="1338263"/>
                  <a:ext cx="190500" cy="141288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4"/>
                    </a:cxn>
                    <a:cxn ang="0">
                      <a:pos x="4" y="19"/>
                    </a:cxn>
                    <a:cxn ang="0">
                      <a:pos x="46" y="0"/>
                    </a:cxn>
                    <a:cxn ang="0">
                      <a:pos x="9" y="3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46" h="34">
                      <a:moveTo>
                        <a:pt x="0" y="33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15" y="20"/>
                        <a:pt x="29" y="13"/>
                        <a:pt x="46" y="0"/>
                      </a:cubicBezTo>
                      <a:cubicBezTo>
                        <a:pt x="36" y="13"/>
                        <a:pt x="24" y="23"/>
                        <a:pt x="9" y="30"/>
                      </a:cubicBezTo>
                      <a:cubicBezTo>
                        <a:pt x="6" y="31"/>
                        <a:pt x="4" y="32"/>
                        <a:pt x="0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6" name="Freeform 142"/>
                <p:cNvSpPr/>
                <p:nvPr/>
              </p:nvSpPr>
              <p:spPr bwMode="auto">
                <a:xfrm>
                  <a:off x="7372350" y="1590676"/>
                  <a:ext cx="49213" cy="2079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" y="30"/>
                    </a:cxn>
                    <a:cxn ang="0">
                      <a:pos x="7" y="5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 h="50">
                      <a:moveTo>
                        <a:pt x="0" y="0"/>
                      </a:move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1" y="37"/>
                        <a:pt x="9" y="44"/>
                        <a:pt x="7" y="5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7" name="Freeform 143"/>
                <p:cNvSpPr/>
                <p:nvPr/>
              </p:nvSpPr>
              <p:spPr bwMode="auto">
                <a:xfrm>
                  <a:off x="7446962" y="1006476"/>
                  <a:ext cx="404813" cy="969963"/>
                </a:xfrm>
                <a:custGeom>
                  <a:avLst/>
                  <a:gdLst/>
                  <a:ahLst/>
                  <a:cxnLst>
                    <a:cxn ang="0">
                      <a:pos x="53" y="62"/>
                    </a:cxn>
                    <a:cxn ang="0">
                      <a:pos x="51" y="118"/>
                    </a:cxn>
                    <a:cxn ang="0">
                      <a:pos x="43" y="159"/>
                    </a:cxn>
                    <a:cxn ang="0">
                      <a:pos x="25" y="198"/>
                    </a:cxn>
                    <a:cxn ang="0">
                      <a:pos x="0" y="234"/>
                    </a:cxn>
                    <a:cxn ang="0">
                      <a:pos x="11" y="195"/>
                    </a:cxn>
                    <a:cxn ang="0">
                      <a:pos x="11" y="191"/>
                    </a:cxn>
                    <a:cxn ang="0">
                      <a:pos x="19" y="177"/>
                    </a:cxn>
                    <a:cxn ang="0">
                      <a:pos x="19" y="177"/>
                    </a:cxn>
                    <a:cxn ang="0">
                      <a:pos x="30" y="153"/>
                    </a:cxn>
                    <a:cxn ang="0">
                      <a:pos x="38" y="131"/>
                    </a:cxn>
                    <a:cxn ang="0">
                      <a:pos x="44" y="63"/>
                    </a:cxn>
                    <a:cxn ang="0">
                      <a:pos x="31" y="22"/>
                    </a:cxn>
                    <a:cxn ang="0">
                      <a:pos x="53" y="48"/>
                    </a:cxn>
                    <a:cxn ang="0">
                      <a:pos x="98" y="0"/>
                    </a:cxn>
                    <a:cxn ang="0">
                      <a:pos x="53" y="61"/>
                    </a:cxn>
                    <a:cxn ang="0">
                      <a:pos x="53" y="62"/>
                    </a:cxn>
                  </a:cxnLst>
                  <a:rect l="0" t="0" r="r" b="b"/>
                  <a:pathLst>
                    <a:path w="98" h="234">
                      <a:moveTo>
                        <a:pt x="53" y="62"/>
                      </a:moveTo>
                      <a:cubicBezTo>
                        <a:pt x="56" y="81"/>
                        <a:pt x="55" y="99"/>
                        <a:pt x="51" y="118"/>
                      </a:cubicBezTo>
                      <a:cubicBezTo>
                        <a:pt x="43" y="159"/>
                        <a:pt x="43" y="159"/>
                        <a:pt x="43" y="159"/>
                      </a:cubicBezTo>
                      <a:cubicBezTo>
                        <a:pt x="38" y="174"/>
                        <a:pt x="32" y="187"/>
                        <a:pt x="25" y="198"/>
                      </a:cubicBezTo>
                      <a:cubicBezTo>
                        <a:pt x="18" y="212"/>
                        <a:pt x="9" y="223"/>
                        <a:pt x="0" y="234"/>
                      </a:cubicBezTo>
                      <a:cubicBezTo>
                        <a:pt x="4" y="221"/>
                        <a:pt x="8" y="208"/>
                        <a:pt x="11" y="195"/>
                      </a:cubicBezTo>
                      <a:cubicBezTo>
                        <a:pt x="11" y="194"/>
                        <a:pt x="11" y="192"/>
                        <a:pt x="11" y="191"/>
                      </a:cubicBezTo>
                      <a:cubicBezTo>
                        <a:pt x="14" y="187"/>
                        <a:pt x="17" y="182"/>
                        <a:pt x="19" y="177"/>
                      </a:cubicBezTo>
                      <a:cubicBezTo>
                        <a:pt x="19" y="177"/>
                        <a:pt x="19" y="177"/>
                        <a:pt x="19" y="177"/>
                      </a:cubicBezTo>
                      <a:cubicBezTo>
                        <a:pt x="24" y="169"/>
                        <a:pt x="27" y="161"/>
                        <a:pt x="30" y="153"/>
                      </a:cubicBezTo>
                      <a:cubicBezTo>
                        <a:pt x="33" y="146"/>
                        <a:pt x="36" y="138"/>
                        <a:pt x="38" y="131"/>
                      </a:cubicBezTo>
                      <a:cubicBezTo>
                        <a:pt x="44" y="106"/>
                        <a:pt x="47" y="83"/>
                        <a:pt x="44" y="63"/>
                      </a:cubicBezTo>
                      <a:cubicBezTo>
                        <a:pt x="42" y="48"/>
                        <a:pt x="38" y="34"/>
                        <a:pt x="31" y="22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72" y="34"/>
                        <a:pt x="88" y="18"/>
                        <a:pt x="98" y="0"/>
                      </a:cubicBezTo>
                      <a:cubicBezTo>
                        <a:pt x="88" y="20"/>
                        <a:pt x="72" y="41"/>
                        <a:pt x="53" y="61"/>
                      </a:cubicBezTo>
                      <a:cubicBezTo>
                        <a:pt x="53" y="61"/>
                        <a:pt x="53" y="62"/>
                        <a:pt x="53" y="6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8" name="Freeform 144"/>
                <p:cNvSpPr/>
                <p:nvPr/>
              </p:nvSpPr>
              <p:spPr bwMode="auto">
                <a:xfrm>
                  <a:off x="7624762" y="1184276"/>
                  <a:ext cx="466725" cy="481013"/>
                </a:xfrm>
                <a:custGeom>
                  <a:avLst/>
                  <a:gdLst/>
                  <a:ahLst/>
                  <a:cxnLst>
                    <a:cxn ang="0">
                      <a:pos x="38" y="58"/>
                    </a:cxn>
                    <a:cxn ang="0">
                      <a:pos x="61" y="39"/>
                    </a:cxn>
                    <a:cxn ang="0">
                      <a:pos x="63" y="37"/>
                    </a:cxn>
                    <a:cxn ang="0">
                      <a:pos x="107" y="0"/>
                    </a:cxn>
                    <a:cxn ang="0">
                      <a:pos x="67" y="44"/>
                    </a:cxn>
                    <a:cxn ang="0">
                      <a:pos x="113" y="35"/>
                    </a:cxn>
                    <a:cxn ang="0">
                      <a:pos x="69" y="56"/>
                    </a:cxn>
                    <a:cxn ang="0">
                      <a:pos x="60" y="56"/>
                    </a:cxn>
                    <a:cxn ang="0">
                      <a:pos x="42" y="64"/>
                    </a:cxn>
                    <a:cxn ang="0">
                      <a:pos x="10" y="97"/>
                    </a:cxn>
                    <a:cxn ang="0">
                      <a:pos x="0" y="115"/>
                    </a:cxn>
                    <a:cxn ang="0">
                      <a:pos x="0" y="116"/>
                    </a:cxn>
                    <a:cxn ang="0">
                      <a:pos x="8" y="75"/>
                    </a:cxn>
                    <a:cxn ang="0">
                      <a:pos x="38" y="58"/>
                    </a:cxn>
                  </a:cxnLst>
                  <a:rect l="0" t="0" r="r" b="b"/>
                  <a:pathLst>
                    <a:path w="113" h="116">
                      <a:moveTo>
                        <a:pt x="38" y="58"/>
                      </a:moveTo>
                      <a:cubicBezTo>
                        <a:pt x="48" y="52"/>
                        <a:pt x="55" y="46"/>
                        <a:pt x="61" y="39"/>
                      </a:cubicBezTo>
                      <a:cubicBezTo>
                        <a:pt x="62" y="38"/>
                        <a:pt x="62" y="38"/>
                        <a:pt x="63" y="37"/>
                      </a:cubicBezTo>
                      <a:cubicBezTo>
                        <a:pt x="72" y="22"/>
                        <a:pt x="87" y="10"/>
                        <a:pt x="107" y="0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81" y="47"/>
                        <a:pt x="96" y="44"/>
                        <a:pt x="113" y="35"/>
                      </a:cubicBezTo>
                      <a:cubicBezTo>
                        <a:pt x="102" y="47"/>
                        <a:pt x="87" y="54"/>
                        <a:pt x="69" y="56"/>
                      </a:cubicBezTo>
                      <a:cubicBezTo>
                        <a:pt x="66" y="56"/>
                        <a:pt x="63" y="56"/>
                        <a:pt x="60" y="56"/>
                      </a:cubicBezTo>
                      <a:cubicBezTo>
                        <a:pt x="53" y="58"/>
                        <a:pt x="47" y="61"/>
                        <a:pt x="42" y="64"/>
                      </a:cubicBezTo>
                      <a:cubicBezTo>
                        <a:pt x="29" y="72"/>
                        <a:pt x="19" y="83"/>
                        <a:pt x="10" y="97"/>
                      </a:cubicBezTo>
                      <a:cubicBezTo>
                        <a:pt x="6" y="102"/>
                        <a:pt x="3" y="109"/>
                        <a:pt x="0" y="11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19" y="70"/>
                        <a:pt x="29" y="64"/>
                        <a:pt x="38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69" name="Freeform 145"/>
                <p:cNvSpPr/>
                <p:nvPr/>
              </p:nvSpPr>
              <p:spPr bwMode="auto">
                <a:xfrm>
                  <a:off x="7264400" y="895351"/>
                  <a:ext cx="215900" cy="244475"/>
                </a:xfrm>
                <a:custGeom>
                  <a:avLst/>
                  <a:gdLst/>
                  <a:ahLst/>
                  <a:cxnLst>
                    <a:cxn ang="0">
                      <a:pos x="52" y="59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52" y="51"/>
                    </a:cxn>
                    <a:cxn ang="0">
                      <a:pos x="52" y="57"/>
                    </a:cxn>
                    <a:cxn ang="0">
                      <a:pos x="52" y="59"/>
                    </a:cxn>
                  </a:cxnLst>
                  <a:rect l="0" t="0" r="r" b="b"/>
                  <a:pathLst>
                    <a:path w="52" h="59">
                      <a:moveTo>
                        <a:pt x="52" y="5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7"/>
                        <a:pt x="52" y="49"/>
                        <a:pt x="52" y="51"/>
                      </a:cubicBezTo>
                      <a:cubicBezTo>
                        <a:pt x="52" y="53"/>
                        <a:pt x="52" y="55"/>
                        <a:pt x="52" y="57"/>
                      </a:cubicBezTo>
                      <a:lnTo>
                        <a:pt x="52" y="5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70" name="Freeform 146"/>
                <p:cNvSpPr/>
                <p:nvPr/>
              </p:nvSpPr>
              <p:spPr bwMode="auto">
                <a:xfrm>
                  <a:off x="7459662" y="666751"/>
                  <a:ext cx="131763" cy="219075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0" y="39"/>
                    </a:cxn>
                    <a:cxn ang="0">
                      <a:pos x="32" y="0"/>
                    </a:cxn>
                    <a:cxn ang="0">
                      <a:pos x="2" y="53"/>
                    </a:cxn>
                    <a:cxn ang="0">
                      <a:pos x="1" y="45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32" h="53">
                      <a:moveTo>
                        <a:pt x="0" y="3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2" y="50"/>
                        <a:pt x="1" y="48"/>
                        <a:pt x="1" y="45"/>
                      </a:cubicBezTo>
                      <a:cubicBezTo>
                        <a:pt x="0" y="43"/>
                        <a:pt x="0" y="41"/>
                        <a:pt x="0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71" name="Freeform 147"/>
                <p:cNvSpPr/>
                <p:nvPr/>
              </p:nvSpPr>
              <p:spPr bwMode="auto">
                <a:xfrm>
                  <a:off x="6573837" y="811213"/>
                  <a:ext cx="298450" cy="381000"/>
                </a:xfrm>
                <a:custGeom>
                  <a:avLst/>
                  <a:gdLst/>
                  <a:ahLst/>
                  <a:cxnLst>
                    <a:cxn ang="0">
                      <a:pos x="40" y="13"/>
                    </a:cxn>
                    <a:cxn ang="0">
                      <a:pos x="64" y="57"/>
                    </a:cxn>
                    <a:cxn ang="0">
                      <a:pos x="67" y="62"/>
                    </a:cxn>
                    <a:cxn ang="0">
                      <a:pos x="69" y="65"/>
                    </a:cxn>
                    <a:cxn ang="0">
                      <a:pos x="72" y="69"/>
                    </a:cxn>
                    <a:cxn ang="0">
                      <a:pos x="71" y="92"/>
                    </a:cxn>
                    <a:cxn ang="0">
                      <a:pos x="0" y="0"/>
                    </a:cxn>
                    <a:cxn ang="0">
                      <a:pos x="58" y="61"/>
                    </a:cxn>
                    <a:cxn ang="0">
                      <a:pos x="40" y="13"/>
                    </a:cxn>
                  </a:cxnLst>
                  <a:rect l="0" t="0" r="r" b="b"/>
                  <a:pathLst>
                    <a:path w="72" h="92">
                      <a:moveTo>
                        <a:pt x="40" y="13"/>
                      </a:moveTo>
                      <a:cubicBezTo>
                        <a:pt x="48" y="30"/>
                        <a:pt x="56" y="44"/>
                        <a:pt x="64" y="57"/>
                      </a:cubicBezTo>
                      <a:cubicBezTo>
                        <a:pt x="65" y="59"/>
                        <a:pt x="66" y="60"/>
                        <a:pt x="67" y="62"/>
                      </a:cubicBezTo>
                      <a:cubicBezTo>
                        <a:pt x="68" y="63"/>
                        <a:pt x="68" y="64"/>
                        <a:pt x="69" y="65"/>
                      </a:cubicBezTo>
                      <a:cubicBezTo>
                        <a:pt x="70" y="66"/>
                        <a:pt x="71" y="68"/>
                        <a:pt x="72" y="69"/>
                      </a:cubicBezTo>
                      <a:cubicBezTo>
                        <a:pt x="71" y="77"/>
                        <a:pt x="71" y="85"/>
                        <a:pt x="71" y="92"/>
                      </a:cubicBezTo>
                      <a:cubicBezTo>
                        <a:pt x="44" y="68"/>
                        <a:pt x="20" y="37"/>
                        <a:pt x="0" y="0"/>
                      </a:cubicBezTo>
                      <a:cubicBezTo>
                        <a:pt x="18" y="27"/>
                        <a:pt x="37" y="47"/>
                        <a:pt x="58" y="61"/>
                      </a:cubicBezTo>
                      <a:lnTo>
                        <a:pt x="40" y="1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72" name="Freeform 148"/>
                <p:cNvSpPr/>
                <p:nvPr/>
              </p:nvSpPr>
              <p:spPr bwMode="auto">
                <a:xfrm>
                  <a:off x="6846887" y="1806576"/>
                  <a:ext cx="166688" cy="1571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8"/>
                    </a:cxn>
                    <a:cxn ang="0">
                      <a:pos x="4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" h="38">
                      <a:moveTo>
                        <a:pt x="0" y="0"/>
                      </a:moveTo>
                      <a:cubicBezTo>
                        <a:pt x="11" y="7"/>
                        <a:pt x="22" y="13"/>
                        <a:pt x="32" y="18"/>
                      </a:cubicBezTo>
                      <a:cubicBezTo>
                        <a:pt x="35" y="25"/>
                        <a:pt x="37" y="31"/>
                        <a:pt x="40" y="38"/>
                      </a:cubicBezTo>
                      <a:cubicBezTo>
                        <a:pt x="25" y="26"/>
                        <a:pt x="12" y="14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73" name="Freeform 149"/>
                <p:cNvSpPr/>
                <p:nvPr/>
              </p:nvSpPr>
              <p:spPr bwMode="auto">
                <a:xfrm>
                  <a:off x="7140575" y="1847851"/>
                  <a:ext cx="82550" cy="1619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7" y="39"/>
                    </a:cxn>
                    <a:cxn ang="0">
                      <a:pos x="0" y="29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39">
                      <a:moveTo>
                        <a:pt x="20" y="0"/>
                      </a:moveTo>
                      <a:cubicBezTo>
                        <a:pt x="17" y="13"/>
                        <a:pt x="12" y="26"/>
                        <a:pt x="7" y="39"/>
                      </a:cubicBezTo>
                      <a:cubicBezTo>
                        <a:pt x="4" y="36"/>
                        <a:pt x="2" y="33"/>
                        <a:pt x="0" y="29"/>
                      </a:cubicBezTo>
                      <a:cubicBezTo>
                        <a:pt x="9" y="19"/>
                        <a:pt x="16" y="9"/>
                        <a:pt x="2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8" name="Group 199"/>
              <p:cNvGrpSpPr/>
              <p:nvPr/>
            </p:nvGrpSpPr>
            <p:grpSpPr>
              <a:xfrm>
                <a:off x="5818187" y="438150"/>
                <a:ext cx="2749550" cy="1981201"/>
                <a:chOff x="5818187" y="438150"/>
                <a:chExt cx="2749550" cy="1981201"/>
              </a:xfrm>
              <a:solidFill>
                <a:srgbClr val="BE382C"/>
              </a:solidFill>
            </p:grpSpPr>
            <p:sp>
              <p:nvSpPr>
                <p:cNvPr id="201" name="Freeform 150"/>
                <p:cNvSpPr/>
                <p:nvPr/>
              </p:nvSpPr>
              <p:spPr bwMode="auto">
                <a:xfrm>
                  <a:off x="7818437" y="919163"/>
                  <a:ext cx="136525" cy="174625"/>
                </a:xfrm>
                <a:custGeom>
                  <a:avLst/>
                  <a:gdLst/>
                  <a:ahLst/>
                  <a:cxnLst>
                    <a:cxn ang="0">
                      <a:pos x="30" y="21"/>
                    </a:cxn>
                    <a:cxn ang="0">
                      <a:pos x="27" y="29"/>
                    </a:cxn>
                    <a:cxn ang="0">
                      <a:pos x="22" y="35"/>
                    </a:cxn>
                    <a:cxn ang="0">
                      <a:pos x="15" y="40"/>
                    </a:cxn>
                    <a:cxn ang="0">
                      <a:pos x="7" y="42"/>
                    </a:cxn>
                    <a:cxn ang="0">
                      <a:pos x="19" y="19"/>
                    </a:cxn>
                    <a:cxn ang="0">
                      <a:pos x="3" y="42"/>
                    </a:cxn>
                    <a:cxn ang="0">
                      <a:pos x="1" y="26"/>
                    </a:cxn>
                    <a:cxn ang="0">
                      <a:pos x="3" y="17"/>
                    </a:cxn>
                    <a:cxn ang="0">
                      <a:pos x="8" y="11"/>
                    </a:cxn>
                    <a:cxn ang="0">
                      <a:pos x="13" y="7"/>
                    </a:cxn>
                    <a:cxn ang="0">
                      <a:pos x="25" y="2"/>
                    </a:cxn>
                    <a:cxn ang="0">
                      <a:pos x="32" y="0"/>
                    </a:cxn>
                    <a:cxn ang="0">
                      <a:pos x="33" y="0"/>
                    </a:cxn>
                    <a:cxn ang="0">
                      <a:pos x="30" y="7"/>
                    </a:cxn>
                    <a:cxn ang="0">
                      <a:pos x="30" y="17"/>
                    </a:cxn>
                    <a:cxn ang="0">
                      <a:pos x="30" y="21"/>
                    </a:cxn>
                  </a:cxnLst>
                  <a:rect l="0" t="0" r="r" b="b"/>
                  <a:pathLst>
                    <a:path w="33" h="42">
                      <a:moveTo>
                        <a:pt x="30" y="21"/>
                      </a:moveTo>
                      <a:cubicBezTo>
                        <a:pt x="29" y="24"/>
                        <a:pt x="28" y="26"/>
                        <a:pt x="27" y="29"/>
                      </a:cubicBezTo>
                      <a:cubicBezTo>
                        <a:pt x="26" y="31"/>
                        <a:pt x="24" y="33"/>
                        <a:pt x="22" y="35"/>
                      </a:cubicBezTo>
                      <a:cubicBezTo>
                        <a:pt x="20" y="37"/>
                        <a:pt x="18" y="39"/>
                        <a:pt x="15" y="40"/>
                      </a:cubicBezTo>
                      <a:cubicBezTo>
                        <a:pt x="13" y="41"/>
                        <a:pt x="10" y="42"/>
                        <a:pt x="7" y="42"/>
                      </a:cubicBezTo>
                      <a:cubicBezTo>
                        <a:pt x="9" y="34"/>
                        <a:pt x="13" y="26"/>
                        <a:pt x="19" y="19"/>
                      </a:cubicBezTo>
                      <a:cubicBezTo>
                        <a:pt x="10" y="26"/>
                        <a:pt x="5" y="34"/>
                        <a:pt x="3" y="42"/>
                      </a:cubicBezTo>
                      <a:cubicBezTo>
                        <a:pt x="1" y="36"/>
                        <a:pt x="0" y="30"/>
                        <a:pt x="1" y="26"/>
                      </a:cubicBezTo>
                      <a:cubicBezTo>
                        <a:pt x="1" y="23"/>
                        <a:pt x="2" y="20"/>
                        <a:pt x="3" y="17"/>
                      </a:cubicBezTo>
                      <a:cubicBezTo>
                        <a:pt x="4" y="15"/>
                        <a:pt x="6" y="13"/>
                        <a:pt x="8" y="11"/>
                      </a:cubicBezTo>
                      <a:cubicBezTo>
                        <a:pt x="10" y="10"/>
                        <a:pt x="12" y="8"/>
                        <a:pt x="13" y="7"/>
                      </a:cubicBezTo>
                      <a:cubicBezTo>
                        <a:pt x="16" y="6"/>
                        <a:pt x="19" y="4"/>
                        <a:pt x="25" y="2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1" y="2"/>
                        <a:pt x="30" y="5"/>
                        <a:pt x="30" y="7"/>
                      </a:cubicBezTo>
                      <a:cubicBezTo>
                        <a:pt x="30" y="10"/>
                        <a:pt x="30" y="13"/>
                        <a:pt x="30" y="17"/>
                      </a:cubicBezTo>
                      <a:cubicBezTo>
                        <a:pt x="30" y="18"/>
                        <a:pt x="30" y="20"/>
                        <a:pt x="30" y="2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2" name="Freeform 151"/>
                <p:cNvSpPr/>
                <p:nvPr/>
              </p:nvSpPr>
              <p:spPr bwMode="auto">
                <a:xfrm>
                  <a:off x="7013575" y="777876"/>
                  <a:ext cx="288925" cy="203200"/>
                </a:xfrm>
                <a:custGeom>
                  <a:avLst/>
                  <a:gdLst/>
                  <a:ahLst/>
                  <a:cxnLst>
                    <a:cxn ang="0">
                      <a:pos x="63" y="19"/>
                    </a:cxn>
                    <a:cxn ang="0">
                      <a:pos x="70" y="44"/>
                    </a:cxn>
                    <a:cxn ang="0">
                      <a:pos x="32" y="21"/>
                    </a:cxn>
                    <a:cxn ang="0">
                      <a:pos x="65" y="47"/>
                    </a:cxn>
                    <a:cxn ang="0">
                      <a:pos x="51" y="49"/>
                    </a:cxn>
                    <a:cxn ang="0">
                      <a:pos x="38" y="47"/>
                    </a:cxn>
                    <a:cxn ang="0">
                      <a:pos x="27" y="41"/>
                    </a:cxn>
                    <a:cxn ang="0">
                      <a:pos x="18" y="31"/>
                    </a:cxn>
                    <a:cxn ang="0">
                      <a:pos x="15" y="25"/>
                    </a:cxn>
                    <a:cxn ang="0">
                      <a:pos x="8" y="1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3" y="1"/>
                    </a:cxn>
                    <a:cxn ang="0">
                      <a:pos x="33" y="1"/>
                    </a:cxn>
                    <a:cxn ang="0">
                      <a:pos x="43" y="3"/>
                    </a:cxn>
                    <a:cxn ang="0">
                      <a:pos x="54" y="9"/>
                    </a:cxn>
                    <a:cxn ang="0">
                      <a:pos x="63" y="19"/>
                    </a:cxn>
                  </a:cxnLst>
                  <a:rect l="0" t="0" r="r" b="b"/>
                  <a:pathLst>
                    <a:path w="70" h="49">
                      <a:moveTo>
                        <a:pt x="63" y="19"/>
                      </a:moveTo>
                      <a:cubicBezTo>
                        <a:pt x="67" y="25"/>
                        <a:pt x="69" y="33"/>
                        <a:pt x="70" y="44"/>
                      </a:cubicBezTo>
                      <a:cubicBezTo>
                        <a:pt x="62" y="33"/>
                        <a:pt x="49" y="25"/>
                        <a:pt x="32" y="21"/>
                      </a:cubicBezTo>
                      <a:cubicBezTo>
                        <a:pt x="45" y="28"/>
                        <a:pt x="56" y="37"/>
                        <a:pt x="65" y="47"/>
                      </a:cubicBezTo>
                      <a:cubicBezTo>
                        <a:pt x="60" y="48"/>
                        <a:pt x="56" y="49"/>
                        <a:pt x="51" y="49"/>
                      </a:cubicBezTo>
                      <a:cubicBezTo>
                        <a:pt x="46" y="49"/>
                        <a:pt x="42" y="48"/>
                        <a:pt x="38" y="47"/>
                      </a:cubicBezTo>
                      <a:cubicBezTo>
                        <a:pt x="34" y="45"/>
                        <a:pt x="30" y="43"/>
                        <a:pt x="27" y="41"/>
                      </a:cubicBezTo>
                      <a:cubicBezTo>
                        <a:pt x="24" y="38"/>
                        <a:pt x="21" y="34"/>
                        <a:pt x="18" y="31"/>
                      </a:cubicBezTo>
                      <a:cubicBezTo>
                        <a:pt x="17" y="29"/>
                        <a:pt x="16" y="27"/>
                        <a:pt x="15" y="25"/>
                      </a:cubicBezTo>
                      <a:cubicBezTo>
                        <a:pt x="13" y="20"/>
                        <a:pt x="11" y="16"/>
                        <a:pt x="8" y="11"/>
                      </a:cubicBezTo>
                      <a:cubicBezTo>
                        <a:pt x="7" y="7"/>
                        <a:pt x="5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22" y="0"/>
                        <a:pt x="29" y="0"/>
                        <a:pt x="33" y="1"/>
                      </a:cubicBezTo>
                      <a:cubicBezTo>
                        <a:pt x="36" y="1"/>
                        <a:pt x="40" y="2"/>
                        <a:pt x="43" y="3"/>
                      </a:cubicBezTo>
                      <a:cubicBezTo>
                        <a:pt x="47" y="5"/>
                        <a:pt x="51" y="7"/>
                        <a:pt x="54" y="9"/>
                      </a:cubicBezTo>
                      <a:cubicBezTo>
                        <a:pt x="58" y="12"/>
                        <a:pt x="61" y="15"/>
                        <a:pt x="63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3" name="Freeform 152"/>
                <p:cNvSpPr/>
                <p:nvPr/>
              </p:nvSpPr>
              <p:spPr bwMode="auto">
                <a:xfrm>
                  <a:off x="7810500" y="1549401"/>
                  <a:ext cx="100013" cy="165100"/>
                </a:xfrm>
                <a:custGeom>
                  <a:avLst/>
                  <a:gdLst/>
                  <a:ahLst/>
                  <a:cxnLst>
                    <a:cxn ang="0">
                      <a:pos x="24" y="19"/>
                    </a:cxn>
                    <a:cxn ang="0">
                      <a:pos x="23" y="26"/>
                    </a:cxn>
                    <a:cxn ang="0">
                      <a:pos x="19" y="32"/>
                    </a:cxn>
                    <a:cxn ang="0">
                      <a:pos x="14" y="37"/>
                    </a:cxn>
                    <a:cxn ang="0">
                      <a:pos x="7" y="40"/>
                    </a:cxn>
                    <a:cxn ang="0">
                      <a:pos x="15" y="19"/>
                    </a:cxn>
                    <a:cxn ang="0">
                      <a:pos x="4" y="40"/>
                    </a:cxn>
                    <a:cxn ang="0">
                      <a:pos x="0" y="27"/>
                    </a:cxn>
                    <a:cxn ang="0">
                      <a:pos x="1" y="19"/>
                    </a:cxn>
                    <a:cxn ang="0">
                      <a:pos x="4" y="14"/>
                    </a:cxn>
                    <a:cxn ang="0">
                      <a:pos x="8" y="9"/>
                    </a:cxn>
                    <a:cxn ang="0">
                      <a:pos x="18" y="4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23" y="7"/>
                    </a:cxn>
                    <a:cxn ang="0">
                      <a:pos x="24" y="15"/>
                    </a:cxn>
                    <a:cxn ang="0">
                      <a:pos x="24" y="19"/>
                    </a:cxn>
                  </a:cxnLst>
                  <a:rect l="0" t="0" r="r" b="b"/>
                  <a:pathLst>
                    <a:path w="24" h="40">
                      <a:moveTo>
                        <a:pt x="24" y="19"/>
                      </a:moveTo>
                      <a:cubicBezTo>
                        <a:pt x="24" y="21"/>
                        <a:pt x="23" y="23"/>
                        <a:pt x="23" y="26"/>
                      </a:cubicBezTo>
                      <a:cubicBezTo>
                        <a:pt x="22" y="28"/>
                        <a:pt x="21" y="30"/>
                        <a:pt x="19" y="32"/>
                      </a:cubicBezTo>
                      <a:cubicBezTo>
                        <a:pt x="18" y="34"/>
                        <a:pt x="16" y="35"/>
                        <a:pt x="14" y="37"/>
                      </a:cubicBezTo>
                      <a:cubicBezTo>
                        <a:pt x="12" y="38"/>
                        <a:pt x="10" y="39"/>
                        <a:pt x="7" y="40"/>
                      </a:cubicBezTo>
                      <a:cubicBezTo>
                        <a:pt x="8" y="33"/>
                        <a:pt x="11" y="26"/>
                        <a:pt x="15" y="19"/>
                      </a:cubicBezTo>
                      <a:cubicBezTo>
                        <a:pt x="8" y="26"/>
                        <a:pt x="5" y="33"/>
                        <a:pt x="4" y="40"/>
                      </a:cubicBezTo>
                      <a:cubicBezTo>
                        <a:pt x="1" y="35"/>
                        <a:pt x="0" y="30"/>
                        <a:pt x="0" y="27"/>
                      </a:cubicBezTo>
                      <a:cubicBezTo>
                        <a:pt x="0" y="24"/>
                        <a:pt x="0" y="22"/>
                        <a:pt x="1" y="19"/>
                      </a:cubicBezTo>
                      <a:cubicBezTo>
                        <a:pt x="2" y="17"/>
                        <a:pt x="3" y="15"/>
                        <a:pt x="4" y="14"/>
                      </a:cubicBezTo>
                      <a:cubicBezTo>
                        <a:pt x="6" y="12"/>
                        <a:pt x="7" y="10"/>
                        <a:pt x="8" y="9"/>
                      </a:cubicBezTo>
                      <a:cubicBezTo>
                        <a:pt x="10" y="8"/>
                        <a:pt x="13" y="6"/>
                        <a:pt x="18" y="4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2" y="3"/>
                        <a:pt x="22" y="5"/>
                        <a:pt x="23" y="7"/>
                      </a:cubicBezTo>
                      <a:cubicBezTo>
                        <a:pt x="23" y="10"/>
                        <a:pt x="23" y="12"/>
                        <a:pt x="24" y="15"/>
                      </a:cubicBezTo>
                      <a:cubicBezTo>
                        <a:pt x="24" y="16"/>
                        <a:pt x="24" y="17"/>
                        <a:pt x="24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4" name="Freeform 153"/>
                <p:cNvSpPr/>
                <p:nvPr/>
              </p:nvSpPr>
              <p:spPr bwMode="auto">
                <a:xfrm>
                  <a:off x="7315200" y="1516063"/>
                  <a:ext cx="85725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3"/>
                    </a:cxn>
                    <a:cxn ang="0">
                      <a:pos x="13" y="7"/>
                    </a:cxn>
                    <a:cxn ang="0">
                      <a:pos x="17" y="11"/>
                    </a:cxn>
                    <a:cxn ang="0">
                      <a:pos x="19" y="16"/>
                    </a:cxn>
                    <a:cxn ang="0">
                      <a:pos x="21" y="23"/>
                    </a:cxn>
                    <a:cxn ang="0">
                      <a:pos x="17" y="34"/>
                    </a:cxn>
                    <a:cxn ang="0">
                      <a:pos x="8" y="16"/>
                    </a:cxn>
                    <a:cxn ang="0">
                      <a:pos x="14" y="34"/>
                    </a:cxn>
                    <a:cxn ang="0">
                      <a:pos x="8" y="32"/>
                    </a:cxn>
                    <a:cxn ang="0">
                      <a:pos x="3" y="27"/>
                    </a:cxn>
                    <a:cxn ang="0">
                      <a:pos x="1" y="22"/>
                    </a:cxn>
                    <a:cxn ang="0">
                      <a:pos x="0" y="16"/>
                    </a:cxn>
                    <a:cxn ang="0">
                      <a:pos x="0" y="13"/>
                    </a:cxn>
                    <a:cxn ang="0">
                      <a:pos x="1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34">
                      <a:moveTo>
                        <a:pt x="0" y="0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9" y="5"/>
                        <a:pt x="12" y="6"/>
                        <a:pt x="13" y="7"/>
                      </a:cubicBezTo>
                      <a:cubicBezTo>
                        <a:pt x="14" y="8"/>
                        <a:pt x="16" y="10"/>
                        <a:pt x="17" y="11"/>
                      </a:cubicBezTo>
                      <a:cubicBezTo>
                        <a:pt x="18" y="13"/>
                        <a:pt x="19" y="14"/>
                        <a:pt x="19" y="16"/>
                      </a:cubicBezTo>
                      <a:cubicBezTo>
                        <a:pt x="20" y="18"/>
                        <a:pt x="21" y="21"/>
                        <a:pt x="21" y="23"/>
                      </a:cubicBezTo>
                      <a:cubicBezTo>
                        <a:pt x="21" y="26"/>
                        <a:pt x="20" y="30"/>
                        <a:pt x="17" y="34"/>
                      </a:cubicBezTo>
                      <a:cubicBezTo>
                        <a:pt x="17" y="28"/>
                        <a:pt x="14" y="22"/>
                        <a:pt x="8" y="16"/>
                      </a:cubicBezTo>
                      <a:cubicBezTo>
                        <a:pt x="11" y="22"/>
                        <a:pt x="13" y="28"/>
                        <a:pt x="14" y="34"/>
                      </a:cubicBezTo>
                      <a:cubicBezTo>
                        <a:pt x="12" y="34"/>
                        <a:pt x="10" y="33"/>
                        <a:pt x="8" y="32"/>
                      </a:cubicBezTo>
                      <a:cubicBezTo>
                        <a:pt x="6" y="30"/>
                        <a:pt x="5" y="29"/>
                        <a:pt x="3" y="27"/>
                      </a:cubicBezTo>
                      <a:cubicBezTo>
                        <a:pt x="2" y="26"/>
                        <a:pt x="1" y="24"/>
                        <a:pt x="1" y="22"/>
                      </a:cubicBezTo>
                      <a:cubicBezTo>
                        <a:pt x="0" y="20"/>
                        <a:pt x="0" y="18"/>
                        <a:pt x="0" y="16"/>
                      </a:cubicBezTo>
                      <a:cubicBezTo>
                        <a:pt x="0" y="15"/>
                        <a:pt x="0" y="14"/>
                        <a:pt x="0" y="13"/>
                      </a:cubicBezTo>
                      <a:cubicBezTo>
                        <a:pt x="0" y="10"/>
                        <a:pt x="0" y="8"/>
                        <a:pt x="1" y="6"/>
                      </a:cubicBezTo>
                      <a:cubicBezTo>
                        <a:pt x="1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5" name="Freeform 154"/>
                <p:cNvSpPr/>
                <p:nvPr/>
              </p:nvSpPr>
              <p:spPr bwMode="auto">
                <a:xfrm>
                  <a:off x="8281987" y="1412876"/>
                  <a:ext cx="112713" cy="203200"/>
                </a:xfrm>
                <a:custGeom>
                  <a:avLst/>
                  <a:gdLst/>
                  <a:ahLst/>
                  <a:cxnLst>
                    <a:cxn ang="0">
                      <a:pos x="25" y="35"/>
                    </a:cxn>
                    <a:cxn ang="0">
                      <a:pos x="24" y="37"/>
                    </a:cxn>
                    <a:cxn ang="0">
                      <a:pos x="19" y="43"/>
                    </a:cxn>
                    <a:cxn ang="0">
                      <a:pos x="11" y="48"/>
                    </a:cxn>
                    <a:cxn ang="0">
                      <a:pos x="16" y="22"/>
                    </a:cxn>
                    <a:cxn ang="0">
                      <a:pos x="8" y="49"/>
                    </a:cxn>
                    <a:cxn ang="0">
                      <a:pos x="1" y="34"/>
                    </a:cxn>
                    <a:cxn ang="0">
                      <a:pos x="0" y="28"/>
                    </a:cxn>
                    <a:cxn ang="0">
                      <a:pos x="1" y="25"/>
                    </a:cxn>
                    <a:cxn ang="0">
                      <a:pos x="2" y="22"/>
                    </a:cxn>
                    <a:cxn ang="0">
                      <a:pos x="3" y="18"/>
                    </a:cxn>
                    <a:cxn ang="0">
                      <a:pos x="7" y="12"/>
                    </a:cxn>
                    <a:cxn ang="0">
                      <a:pos x="17" y="4"/>
                    </a:cxn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23" y="8"/>
                    </a:cxn>
                    <a:cxn ang="0">
                      <a:pos x="26" y="16"/>
                    </a:cxn>
                    <a:cxn ang="0">
                      <a:pos x="27" y="21"/>
                    </a:cxn>
                    <a:cxn ang="0">
                      <a:pos x="27" y="28"/>
                    </a:cxn>
                    <a:cxn ang="0">
                      <a:pos x="27" y="29"/>
                    </a:cxn>
                    <a:cxn ang="0">
                      <a:pos x="25" y="35"/>
                    </a:cxn>
                  </a:cxnLst>
                  <a:rect l="0" t="0" r="r" b="b"/>
                  <a:pathLst>
                    <a:path w="27" h="49">
                      <a:moveTo>
                        <a:pt x="25" y="35"/>
                      </a:moveTo>
                      <a:cubicBezTo>
                        <a:pt x="25" y="35"/>
                        <a:pt x="24" y="36"/>
                        <a:pt x="24" y="37"/>
                      </a:cubicBezTo>
                      <a:cubicBezTo>
                        <a:pt x="23" y="39"/>
                        <a:pt x="21" y="41"/>
                        <a:pt x="19" y="43"/>
                      </a:cubicBezTo>
                      <a:cubicBezTo>
                        <a:pt x="17" y="45"/>
                        <a:pt x="14" y="47"/>
                        <a:pt x="11" y="48"/>
                      </a:cubicBezTo>
                      <a:cubicBezTo>
                        <a:pt x="11" y="39"/>
                        <a:pt x="13" y="31"/>
                        <a:pt x="16" y="22"/>
                      </a:cubicBezTo>
                      <a:cubicBezTo>
                        <a:pt x="10" y="31"/>
                        <a:pt x="7" y="40"/>
                        <a:pt x="8" y="49"/>
                      </a:cubicBezTo>
                      <a:cubicBezTo>
                        <a:pt x="4" y="43"/>
                        <a:pt x="1" y="38"/>
                        <a:pt x="1" y="34"/>
                      </a:cubicBezTo>
                      <a:cubicBezTo>
                        <a:pt x="0" y="32"/>
                        <a:pt x="0" y="30"/>
                        <a:pt x="0" y="28"/>
                      </a:cubicBezTo>
                      <a:cubicBezTo>
                        <a:pt x="0" y="27"/>
                        <a:pt x="1" y="26"/>
                        <a:pt x="1" y="25"/>
                      </a:cubicBezTo>
                      <a:cubicBezTo>
                        <a:pt x="1" y="24"/>
                        <a:pt x="1" y="23"/>
                        <a:pt x="2" y="22"/>
                      </a:cubicBezTo>
                      <a:cubicBezTo>
                        <a:pt x="2" y="21"/>
                        <a:pt x="3" y="20"/>
                        <a:pt x="3" y="18"/>
                      </a:cubicBezTo>
                      <a:cubicBezTo>
                        <a:pt x="4" y="16"/>
                        <a:pt x="6" y="14"/>
                        <a:pt x="7" y="12"/>
                      </a:cubicBezTo>
                      <a:cubicBezTo>
                        <a:pt x="9" y="11"/>
                        <a:pt x="12" y="8"/>
                        <a:pt x="17" y="4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3"/>
                        <a:pt x="22" y="5"/>
                        <a:pt x="23" y="8"/>
                      </a:cubicBezTo>
                      <a:cubicBezTo>
                        <a:pt x="24" y="11"/>
                        <a:pt x="25" y="13"/>
                        <a:pt x="26" y="16"/>
                      </a:cubicBezTo>
                      <a:cubicBezTo>
                        <a:pt x="26" y="18"/>
                        <a:pt x="27" y="19"/>
                        <a:pt x="27" y="21"/>
                      </a:cubicBezTo>
                      <a:cubicBezTo>
                        <a:pt x="27" y="23"/>
                        <a:pt x="27" y="26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6" y="31"/>
                        <a:pt x="26" y="33"/>
                        <a:pt x="25" y="3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6" name="Freeform 155"/>
                <p:cNvSpPr/>
                <p:nvPr/>
              </p:nvSpPr>
              <p:spPr bwMode="auto">
                <a:xfrm>
                  <a:off x="8067675" y="127635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56" y="6"/>
                    </a:cxn>
                    <a:cxn ang="0">
                      <a:pos x="56" y="6"/>
                    </a:cxn>
                    <a:cxn ang="0">
                      <a:pos x="49" y="12"/>
                    </a:cxn>
                    <a:cxn ang="0">
                      <a:pos x="43" y="21"/>
                    </a:cxn>
                    <a:cxn ang="0">
                      <a:pos x="39" y="25"/>
                    </a:cxn>
                    <a:cxn ang="0">
                      <a:pos x="32" y="30"/>
                    </a:cxn>
                    <a:cxn ang="0">
                      <a:pos x="23" y="33"/>
                    </a:cxn>
                    <a:cxn ang="0">
                      <a:pos x="13" y="33"/>
                    </a:cxn>
                    <a:cxn ang="0">
                      <a:pos x="3" y="29"/>
                    </a:cxn>
                    <a:cxn ang="0">
                      <a:pos x="30" y="15"/>
                    </a:cxn>
                    <a:cxn ang="0">
                      <a:pos x="0" y="27"/>
                    </a:cxn>
                    <a:cxn ang="0">
                      <a:pos x="8" y="10"/>
                    </a:cxn>
                    <a:cxn ang="0">
                      <a:pos x="17" y="4"/>
                    </a:cxn>
                    <a:cxn ang="0">
                      <a:pos x="25" y="1"/>
                    </a:cxn>
                    <a:cxn ang="0">
                      <a:pos x="33" y="1"/>
                    </a:cxn>
                    <a:cxn ang="0">
                      <a:pos x="47" y="4"/>
                    </a:cxn>
                    <a:cxn ang="0">
                      <a:pos x="56" y="6"/>
                    </a:cxn>
                  </a:cxnLst>
                  <a:rect l="0" t="0" r="r" b="b"/>
                  <a:pathLst>
                    <a:path w="56" h="34">
                      <a:moveTo>
                        <a:pt x="56" y="6"/>
                      </a:moveTo>
                      <a:cubicBezTo>
                        <a:pt x="56" y="6"/>
                        <a:pt x="56" y="6"/>
                        <a:pt x="56" y="6"/>
                      </a:cubicBezTo>
                      <a:cubicBezTo>
                        <a:pt x="53" y="7"/>
                        <a:pt x="50" y="9"/>
                        <a:pt x="49" y="12"/>
                      </a:cubicBezTo>
                      <a:cubicBezTo>
                        <a:pt x="47" y="15"/>
                        <a:pt x="45" y="18"/>
                        <a:pt x="43" y="21"/>
                      </a:cubicBezTo>
                      <a:cubicBezTo>
                        <a:pt x="42" y="22"/>
                        <a:pt x="40" y="23"/>
                        <a:pt x="39" y="25"/>
                      </a:cubicBezTo>
                      <a:cubicBezTo>
                        <a:pt x="37" y="27"/>
                        <a:pt x="34" y="28"/>
                        <a:pt x="32" y="30"/>
                      </a:cubicBezTo>
                      <a:cubicBezTo>
                        <a:pt x="29" y="32"/>
                        <a:pt x="26" y="33"/>
                        <a:pt x="23" y="33"/>
                      </a:cubicBezTo>
                      <a:cubicBezTo>
                        <a:pt x="19" y="34"/>
                        <a:pt x="16" y="33"/>
                        <a:pt x="13" y="33"/>
                      </a:cubicBezTo>
                      <a:cubicBezTo>
                        <a:pt x="9" y="32"/>
                        <a:pt x="6" y="31"/>
                        <a:pt x="3" y="29"/>
                      </a:cubicBezTo>
                      <a:cubicBezTo>
                        <a:pt x="11" y="23"/>
                        <a:pt x="20" y="19"/>
                        <a:pt x="30" y="15"/>
                      </a:cubicBezTo>
                      <a:cubicBezTo>
                        <a:pt x="17" y="16"/>
                        <a:pt x="7" y="20"/>
                        <a:pt x="0" y="27"/>
                      </a:cubicBezTo>
                      <a:cubicBezTo>
                        <a:pt x="2" y="19"/>
                        <a:pt x="5" y="13"/>
                        <a:pt x="8" y="10"/>
                      </a:cubicBezTo>
                      <a:cubicBezTo>
                        <a:pt x="11" y="7"/>
                        <a:pt x="13" y="5"/>
                        <a:pt x="17" y="4"/>
                      </a:cubicBezTo>
                      <a:cubicBezTo>
                        <a:pt x="19" y="2"/>
                        <a:pt x="22" y="2"/>
                        <a:pt x="25" y="1"/>
                      </a:cubicBezTo>
                      <a:cubicBezTo>
                        <a:pt x="28" y="1"/>
                        <a:pt x="30" y="0"/>
                        <a:pt x="33" y="1"/>
                      </a:cubicBezTo>
                      <a:cubicBezTo>
                        <a:pt x="36" y="1"/>
                        <a:pt x="41" y="2"/>
                        <a:pt x="47" y="4"/>
                      </a:cubicBezTo>
                      <a:lnTo>
                        <a:pt x="56" y="6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7" name="Freeform 157"/>
                <p:cNvSpPr/>
                <p:nvPr/>
              </p:nvSpPr>
              <p:spPr bwMode="auto">
                <a:xfrm>
                  <a:off x="8054975" y="1814513"/>
                  <a:ext cx="69850" cy="123825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5"/>
                    </a:cxn>
                    <a:cxn ang="0">
                      <a:pos x="17" y="11"/>
                    </a:cxn>
                    <a:cxn ang="0">
                      <a:pos x="17" y="14"/>
                    </a:cxn>
                    <a:cxn ang="0">
                      <a:pos x="17" y="19"/>
                    </a:cxn>
                    <a:cxn ang="0">
                      <a:pos x="14" y="23"/>
                    </a:cxn>
                    <a:cxn ang="0">
                      <a:pos x="10" y="27"/>
                    </a:cxn>
                    <a:cxn ang="0">
                      <a:pos x="5" y="29"/>
                    </a:cxn>
                    <a:cxn ang="0">
                      <a:pos x="10" y="13"/>
                    </a:cxn>
                    <a:cxn ang="0">
                      <a:pos x="3" y="30"/>
                    </a:cxn>
                    <a:cxn ang="0">
                      <a:pos x="0" y="19"/>
                    </a:cxn>
                    <a:cxn ang="0">
                      <a:pos x="1" y="14"/>
                    </a:cxn>
                    <a:cxn ang="0">
                      <a:pos x="3" y="10"/>
                    </a:cxn>
                    <a:cxn ang="0">
                      <a:pos x="6" y="6"/>
                    </a:cxn>
                    <a:cxn ang="0">
                      <a:pos x="13" y="2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0">
                      <a:moveTo>
                        <a:pt x="17" y="0"/>
                      </a:moveTo>
                      <a:cubicBezTo>
                        <a:pt x="16" y="1"/>
                        <a:pt x="16" y="3"/>
                        <a:pt x="17" y="5"/>
                      </a:cubicBezTo>
                      <a:cubicBezTo>
                        <a:pt x="17" y="7"/>
                        <a:pt x="17" y="9"/>
                        <a:pt x="17" y="11"/>
                      </a:cubicBezTo>
                      <a:cubicBezTo>
                        <a:pt x="17" y="12"/>
                        <a:pt x="17" y="13"/>
                        <a:pt x="17" y="14"/>
                      </a:cubicBezTo>
                      <a:cubicBezTo>
                        <a:pt x="17" y="15"/>
                        <a:pt x="17" y="17"/>
                        <a:pt x="17" y="19"/>
                      </a:cubicBezTo>
                      <a:cubicBezTo>
                        <a:pt x="16" y="20"/>
                        <a:pt x="15" y="22"/>
                        <a:pt x="14" y="23"/>
                      </a:cubicBezTo>
                      <a:cubicBezTo>
                        <a:pt x="13" y="25"/>
                        <a:pt x="12" y="26"/>
                        <a:pt x="10" y="27"/>
                      </a:cubicBezTo>
                      <a:cubicBezTo>
                        <a:pt x="9" y="28"/>
                        <a:pt x="7" y="29"/>
                        <a:pt x="5" y="29"/>
                      </a:cubicBezTo>
                      <a:cubicBezTo>
                        <a:pt x="6" y="24"/>
                        <a:pt x="8" y="18"/>
                        <a:pt x="10" y="13"/>
                      </a:cubicBezTo>
                      <a:cubicBezTo>
                        <a:pt x="6" y="18"/>
                        <a:pt x="3" y="24"/>
                        <a:pt x="3" y="30"/>
                      </a:cubicBezTo>
                      <a:cubicBezTo>
                        <a:pt x="1" y="26"/>
                        <a:pt x="0" y="22"/>
                        <a:pt x="0" y="19"/>
                      </a:cubicBezTo>
                      <a:cubicBezTo>
                        <a:pt x="0" y="18"/>
                        <a:pt x="0" y="16"/>
                        <a:pt x="1" y="14"/>
                      </a:cubicBezTo>
                      <a:cubicBezTo>
                        <a:pt x="1" y="12"/>
                        <a:pt x="2" y="11"/>
                        <a:pt x="3" y="10"/>
                      </a:cubicBezTo>
                      <a:cubicBezTo>
                        <a:pt x="4" y="8"/>
                        <a:pt x="5" y="7"/>
                        <a:pt x="6" y="6"/>
                      </a:cubicBezTo>
                      <a:cubicBezTo>
                        <a:pt x="7" y="5"/>
                        <a:pt x="9" y="4"/>
                        <a:pt x="13" y="2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8" name="Freeform 158"/>
                <p:cNvSpPr/>
                <p:nvPr/>
              </p:nvSpPr>
              <p:spPr bwMode="auto">
                <a:xfrm>
                  <a:off x="8374062" y="1706563"/>
                  <a:ext cx="193675" cy="153988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2" y="7"/>
                    </a:cxn>
                    <a:cxn ang="0">
                      <a:pos x="38" y="17"/>
                    </a:cxn>
                    <a:cxn ang="0">
                      <a:pos x="36" y="22"/>
                    </a:cxn>
                    <a:cxn ang="0">
                      <a:pos x="31" y="29"/>
                    </a:cxn>
                    <a:cxn ang="0">
                      <a:pos x="23" y="34"/>
                    </a:cxn>
                    <a:cxn ang="0">
                      <a:pos x="14" y="37"/>
                    </a:cxn>
                    <a:cxn ang="0">
                      <a:pos x="4" y="36"/>
                    </a:cxn>
                    <a:cxn ang="0">
                      <a:pos x="25" y="16"/>
                    </a:cxn>
                    <a:cxn ang="0">
                      <a:pos x="0" y="35"/>
                    </a:cxn>
                    <a:cxn ang="0">
                      <a:pos x="3" y="16"/>
                    </a:cxn>
                    <a:cxn ang="0">
                      <a:pos x="10" y="8"/>
                    </a:cxn>
                    <a:cxn ang="0">
                      <a:pos x="17" y="4"/>
                    </a:cxn>
                    <a:cxn ang="0">
                      <a:pos x="24" y="1"/>
                    </a:cxn>
                    <a:cxn ang="0">
                      <a:pos x="38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47" h="37">
                      <a:moveTo>
                        <a:pt x="47" y="0"/>
                      </a:moveTo>
                      <a:cubicBezTo>
                        <a:pt x="44" y="2"/>
                        <a:pt x="42" y="5"/>
                        <a:pt x="42" y="7"/>
                      </a:cubicBezTo>
                      <a:cubicBezTo>
                        <a:pt x="41" y="11"/>
                        <a:pt x="40" y="14"/>
                        <a:pt x="38" y="17"/>
                      </a:cubicBezTo>
                      <a:cubicBezTo>
                        <a:pt x="38" y="19"/>
                        <a:pt x="37" y="20"/>
                        <a:pt x="36" y="22"/>
                      </a:cubicBezTo>
                      <a:cubicBezTo>
                        <a:pt x="35" y="24"/>
                        <a:pt x="33" y="27"/>
                        <a:pt x="31" y="29"/>
                      </a:cubicBezTo>
                      <a:cubicBezTo>
                        <a:pt x="28" y="31"/>
                        <a:pt x="26" y="33"/>
                        <a:pt x="23" y="34"/>
                      </a:cubicBezTo>
                      <a:cubicBezTo>
                        <a:pt x="20" y="36"/>
                        <a:pt x="17" y="36"/>
                        <a:pt x="14" y="37"/>
                      </a:cubicBezTo>
                      <a:cubicBezTo>
                        <a:pt x="11" y="37"/>
                        <a:pt x="8" y="37"/>
                        <a:pt x="4" y="36"/>
                      </a:cubicBezTo>
                      <a:cubicBezTo>
                        <a:pt x="10" y="28"/>
                        <a:pt x="17" y="21"/>
                        <a:pt x="25" y="16"/>
                      </a:cubicBezTo>
                      <a:cubicBezTo>
                        <a:pt x="14" y="20"/>
                        <a:pt x="5" y="26"/>
                        <a:pt x="0" y="35"/>
                      </a:cubicBezTo>
                      <a:cubicBezTo>
                        <a:pt x="0" y="27"/>
                        <a:pt x="1" y="21"/>
                        <a:pt x="3" y="16"/>
                      </a:cubicBezTo>
                      <a:cubicBezTo>
                        <a:pt x="5" y="13"/>
                        <a:pt x="7" y="11"/>
                        <a:pt x="10" y="8"/>
                      </a:cubicBezTo>
                      <a:cubicBezTo>
                        <a:pt x="12" y="7"/>
                        <a:pt x="14" y="5"/>
                        <a:pt x="17" y="4"/>
                      </a:cubicBezTo>
                      <a:cubicBezTo>
                        <a:pt x="19" y="3"/>
                        <a:pt x="22" y="2"/>
                        <a:pt x="24" y="1"/>
                      </a:cubicBezTo>
                      <a:cubicBezTo>
                        <a:pt x="27" y="0"/>
                        <a:pt x="32" y="0"/>
                        <a:pt x="38" y="0"/>
                      </a:cubicBez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9" name="Freeform 159"/>
                <p:cNvSpPr/>
                <p:nvPr/>
              </p:nvSpPr>
              <p:spPr bwMode="auto">
                <a:xfrm>
                  <a:off x="6111875" y="138430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39" y="4"/>
                    </a:cxn>
                    <a:cxn ang="0">
                      <a:pos x="48" y="10"/>
                    </a:cxn>
                    <a:cxn ang="0">
                      <a:pos x="56" y="27"/>
                    </a:cxn>
                    <a:cxn ang="0">
                      <a:pos x="26" y="15"/>
                    </a:cxn>
                    <a:cxn ang="0">
                      <a:pos x="53" y="29"/>
                    </a:cxn>
                    <a:cxn ang="0">
                      <a:pos x="43" y="33"/>
                    </a:cxn>
                    <a:cxn ang="0">
                      <a:pos x="33" y="33"/>
                    </a:cxn>
                    <a:cxn ang="0">
                      <a:pos x="24" y="30"/>
                    </a:cxn>
                    <a:cxn ang="0">
                      <a:pos x="17" y="25"/>
                    </a:cxn>
                    <a:cxn ang="0">
                      <a:pos x="13" y="21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9" y="4"/>
                    </a:cxn>
                    <a:cxn ang="0">
                      <a:pos x="23" y="1"/>
                    </a:cxn>
                    <a:cxn ang="0">
                      <a:pos x="31" y="1"/>
                    </a:cxn>
                    <a:cxn ang="0">
                      <a:pos x="39" y="4"/>
                    </a:cxn>
                  </a:cxnLst>
                  <a:rect l="0" t="0" r="r" b="b"/>
                  <a:pathLst>
                    <a:path w="56" h="34">
                      <a:moveTo>
                        <a:pt x="39" y="4"/>
                      </a:moveTo>
                      <a:cubicBezTo>
                        <a:pt x="42" y="5"/>
                        <a:pt x="45" y="7"/>
                        <a:pt x="48" y="10"/>
                      </a:cubicBezTo>
                      <a:cubicBezTo>
                        <a:pt x="51" y="13"/>
                        <a:pt x="54" y="19"/>
                        <a:pt x="56" y="27"/>
                      </a:cubicBezTo>
                      <a:cubicBezTo>
                        <a:pt x="49" y="20"/>
                        <a:pt x="38" y="16"/>
                        <a:pt x="26" y="15"/>
                      </a:cubicBezTo>
                      <a:cubicBezTo>
                        <a:pt x="36" y="19"/>
                        <a:pt x="45" y="23"/>
                        <a:pt x="53" y="29"/>
                      </a:cubicBezTo>
                      <a:cubicBezTo>
                        <a:pt x="50" y="31"/>
                        <a:pt x="46" y="32"/>
                        <a:pt x="43" y="33"/>
                      </a:cubicBezTo>
                      <a:cubicBezTo>
                        <a:pt x="40" y="33"/>
                        <a:pt x="37" y="34"/>
                        <a:pt x="33" y="33"/>
                      </a:cubicBezTo>
                      <a:cubicBezTo>
                        <a:pt x="30" y="33"/>
                        <a:pt x="27" y="32"/>
                        <a:pt x="24" y="30"/>
                      </a:cubicBezTo>
                      <a:cubicBezTo>
                        <a:pt x="21" y="28"/>
                        <a:pt x="19" y="27"/>
                        <a:pt x="17" y="25"/>
                      </a:cubicBezTo>
                      <a:cubicBezTo>
                        <a:pt x="15" y="23"/>
                        <a:pt x="14" y="22"/>
                        <a:pt x="13" y="21"/>
                      </a:cubicBezTo>
                      <a:cubicBezTo>
                        <a:pt x="11" y="18"/>
                        <a:pt x="9" y="15"/>
                        <a:pt x="7" y="12"/>
                      </a:cubicBezTo>
                      <a:cubicBezTo>
                        <a:pt x="6" y="9"/>
                        <a:pt x="3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5" y="2"/>
                        <a:pt x="20" y="1"/>
                        <a:pt x="23" y="1"/>
                      </a:cubicBezTo>
                      <a:cubicBezTo>
                        <a:pt x="25" y="0"/>
                        <a:pt x="28" y="1"/>
                        <a:pt x="31" y="1"/>
                      </a:cubicBezTo>
                      <a:cubicBezTo>
                        <a:pt x="34" y="2"/>
                        <a:pt x="37" y="2"/>
                        <a:pt x="39" y="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0" name="Freeform 160"/>
                <p:cNvSpPr/>
                <p:nvPr/>
              </p:nvSpPr>
              <p:spPr bwMode="auto">
                <a:xfrm>
                  <a:off x="6111875" y="1968501"/>
                  <a:ext cx="190500" cy="115888"/>
                </a:xfrm>
                <a:custGeom>
                  <a:avLst/>
                  <a:gdLst/>
                  <a:ahLst/>
                  <a:cxnLst>
                    <a:cxn ang="0">
                      <a:pos x="21" y="2"/>
                    </a:cxn>
                    <a:cxn ang="0">
                      <a:pos x="30" y="0"/>
                    </a:cxn>
                    <a:cxn ang="0">
                      <a:pos x="46" y="5"/>
                    </a:cxn>
                    <a:cxn ang="0">
                      <a:pos x="21" y="17"/>
                    </a:cxn>
                    <a:cxn ang="0">
                      <a:pos x="45" y="8"/>
                    </a:cxn>
                    <a:cxn ang="0">
                      <a:pos x="42" y="17"/>
                    </a:cxn>
                    <a:cxn ang="0">
                      <a:pos x="36" y="23"/>
                    </a:cxn>
                    <a:cxn ang="0">
                      <a:pos x="29" y="27"/>
                    </a:cxn>
                    <a:cxn ang="0">
                      <a:pos x="21" y="28"/>
                    </a:cxn>
                    <a:cxn ang="0">
                      <a:pos x="17" y="28"/>
                    </a:cxn>
                    <a:cxn ang="0">
                      <a:pos x="8" y="27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3" y="21"/>
                    </a:cxn>
                    <a:cxn ang="0">
                      <a:pos x="10" y="10"/>
                    </a:cxn>
                    <a:cxn ang="0">
                      <a:pos x="15" y="6"/>
                    </a:cxn>
                    <a:cxn ang="0">
                      <a:pos x="21" y="2"/>
                    </a:cxn>
                  </a:cxnLst>
                  <a:rect l="0" t="0" r="r" b="b"/>
                  <a:pathLst>
                    <a:path w="46" h="28">
                      <a:moveTo>
                        <a:pt x="21" y="2"/>
                      </a:moveTo>
                      <a:cubicBezTo>
                        <a:pt x="24" y="1"/>
                        <a:pt x="27" y="0"/>
                        <a:pt x="30" y="0"/>
                      </a:cubicBezTo>
                      <a:cubicBezTo>
                        <a:pt x="34" y="0"/>
                        <a:pt x="40" y="2"/>
                        <a:pt x="46" y="5"/>
                      </a:cubicBezTo>
                      <a:cubicBezTo>
                        <a:pt x="37" y="6"/>
                        <a:pt x="29" y="10"/>
                        <a:pt x="21" y="17"/>
                      </a:cubicBezTo>
                      <a:cubicBezTo>
                        <a:pt x="29" y="13"/>
                        <a:pt x="37" y="10"/>
                        <a:pt x="45" y="8"/>
                      </a:cubicBezTo>
                      <a:cubicBezTo>
                        <a:pt x="45" y="11"/>
                        <a:pt x="44" y="14"/>
                        <a:pt x="42" y="17"/>
                      </a:cubicBezTo>
                      <a:cubicBezTo>
                        <a:pt x="41" y="19"/>
                        <a:pt x="39" y="21"/>
                        <a:pt x="36" y="23"/>
                      </a:cubicBezTo>
                      <a:cubicBezTo>
                        <a:pt x="34" y="25"/>
                        <a:pt x="32" y="26"/>
                        <a:pt x="29" y="27"/>
                      </a:cubicBezTo>
                      <a:cubicBezTo>
                        <a:pt x="27" y="28"/>
                        <a:pt x="24" y="28"/>
                        <a:pt x="21" y="28"/>
                      </a:cubicBezTo>
                      <a:cubicBezTo>
                        <a:pt x="20" y="28"/>
                        <a:pt x="18" y="28"/>
                        <a:pt x="17" y="28"/>
                      </a:cubicBezTo>
                      <a:cubicBezTo>
                        <a:pt x="14" y="28"/>
                        <a:pt x="11" y="27"/>
                        <a:pt x="8" y="27"/>
                      </a:cubicBezTo>
                      <a:cubicBezTo>
                        <a:pt x="5" y="26"/>
                        <a:pt x="2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" y="16"/>
                        <a:pt x="8" y="12"/>
                        <a:pt x="10" y="10"/>
                      </a:cubicBezTo>
                      <a:cubicBezTo>
                        <a:pt x="11" y="8"/>
                        <a:pt x="13" y="7"/>
                        <a:pt x="15" y="6"/>
                      </a:cubicBezTo>
                      <a:cubicBezTo>
                        <a:pt x="17" y="4"/>
                        <a:pt x="19" y="3"/>
                        <a:pt x="21" y="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1" name="Freeform 161"/>
                <p:cNvSpPr/>
                <p:nvPr/>
              </p:nvSpPr>
              <p:spPr bwMode="auto">
                <a:xfrm>
                  <a:off x="6686550" y="1276351"/>
                  <a:ext cx="136525" cy="177800"/>
                </a:xfrm>
                <a:custGeom>
                  <a:avLst/>
                  <a:gdLst/>
                  <a:ahLst/>
                  <a:cxnLst>
                    <a:cxn ang="0">
                      <a:pos x="19" y="8"/>
                    </a:cxn>
                    <a:cxn ang="0">
                      <a:pos x="25" y="12"/>
                    </a:cxn>
                    <a:cxn ang="0">
                      <a:pos x="29" y="18"/>
                    </a:cxn>
                    <a:cxn ang="0">
                      <a:pos x="32" y="27"/>
                    </a:cxn>
                    <a:cxn ang="0">
                      <a:pos x="30" y="43"/>
                    </a:cxn>
                    <a:cxn ang="0">
                      <a:pos x="14" y="20"/>
                    </a:cxn>
                    <a:cxn ang="0">
                      <a:pos x="26" y="43"/>
                    </a:cxn>
                    <a:cxn ang="0">
                      <a:pos x="17" y="40"/>
                    </a:cxn>
                    <a:cxn ang="0">
                      <a:pos x="11" y="36"/>
                    </a:cxn>
                    <a:cxn ang="0">
                      <a:pos x="6" y="29"/>
                    </a:cxn>
                    <a:cxn ang="0">
                      <a:pos x="3" y="22"/>
                    </a:cxn>
                    <a:cxn ang="0">
                      <a:pos x="3" y="17"/>
                    </a:cxn>
                    <a:cxn ang="0">
                      <a:pos x="3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3"/>
                    </a:cxn>
                    <a:cxn ang="0">
                      <a:pos x="19" y="8"/>
                    </a:cxn>
                  </a:cxnLst>
                  <a:rect l="0" t="0" r="r" b="b"/>
                  <a:pathLst>
                    <a:path w="33" h="43">
                      <a:moveTo>
                        <a:pt x="19" y="8"/>
                      </a:moveTo>
                      <a:cubicBezTo>
                        <a:pt x="21" y="9"/>
                        <a:pt x="23" y="10"/>
                        <a:pt x="25" y="12"/>
                      </a:cubicBezTo>
                      <a:cubicBezTo>
                        <a:pt x="27" y="14"/>
                        <a:pt x="28" y="16"/>
                        <a:pt x="29" y="18"/>
                      </a:cubicBezTo>
                      <a:cubicBezTo>
                        <a:pt x="31" y="21"/>
                        <a:pt x="32" y="24"/>
                        <a:pt x="32" y="27"/>
                      </a:cubicBezTo>
                      <a:cubicBezTo>
                        <a:pt x="33" y="31"/>
                        <a:pt x="32" y="36"/>
                        <a:pt x="30" y="43"/>
                      </a:cubicBezTo>
                      <a:cubicBezTo>
                        <a:pt x="28" y="34"/>
                        <a:pt x="23" y="27"/>
                        <a:pt x="14" y="20"/>
                      </a:cubicBezTo>
                      <a:cubicBezTo>
                        <a:pt x="19" y="27"/>
                        <a:pt x="23" y="35"/>
                        <a:pt x="26" y="43"/>
                      </a:cubicBezTo>
                      <a:cubicBezTo>
                        <a:pt x="23" y="43"/>
                        <a:pt x="20" y="42"/>
                        <a:pt x="17" y="40"/>
                      </a:cubicBezTo>
                      <a:cubicBezTo>
                        <a:pt x="15" y="39"/>
                        <a:pt x="13" y="38"/>
                        <a:pt x="11" y="36"/>
                      </a:cubicBezTo>
                      <a:cubicBezTo>
                        <a:pt x="9" y="34"/>
                        <a:pt x="7" y="32"/>
                        <a:pt x="6" y="29"/>
                      </a:cubicBezTo>
                      <a:cubicBezTo>
                        <a:pt x="4" y="27"/>
                        <a:pt x="4" y="24"/>
                        <a:pt x="3" y="22"/>
                      </a:cubicBezTo>
                      <a:cubicBezTo>
                        <a:pt x="3" y="20"/>
                        <a:pt x="3" y="19"/>
                        <a:pt x="3" y="17"/>
                      </a:cubicBezTo>
                      <a:cubicBezTo>
                        <a:pt x="3" y="14"/>
                        <a:pt x="3" y="11"/>
                        <a:pt x="3" y="8"/>
                      </a:cubicBezTo>
                      <a:cubicBezTo>
                        <a:pt x="3" y="5"/>
                        <a:pt x="2" y="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3" y="5"/>
                        <a:pt x="17" y="6"/>
                        <a:pt x="19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2" name="Freeform 162"/>
                <p:cNvSpPr/>
                <p:nvPr/>
              </p:nvSpPr>
              <p:spPr bwMode="auto">
                <a:xfrm>
                  <a:off x="8029575" y="1106488"/>
                  <a:ext cx="223838" cy="160338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20" y="3"/>
                    </a:cxn>
                    <a:cxn ang="0">
                      <a:pos x="29" y="1"/>
                    </a:cxn>
                    <a:cxn ang="0">
                      <a:pos x="44" y="1"/>
                    </a:cxn>
                    <a:cxn ang="0">
                      <a:pos x="54" y="1"/>
                    </a:cxn>
                    <a:cxn ang="0">
                      <a:pos x="54" y="1"/>
                    </a:cxn>
                    <a:cxn ang="0">
                      <a:pos x="48" y="9"/>
                    </a:cxn>
                    <a:cxn ang="0">
                      <a:pos x="43" y="19"/>
                    </a:cxn>
                    <a:cxn ang="0">
                      <a:pos x="41" y="24"/>
                    </a:cxn>
                    <a:cxn ang="0">
                      <a:pos x="34" y="32"/>
                    </a:cxn>
                    <a:cxn ang="0">
                      <a:pos x="26" y="37"/>
                    </a:cxn>
                    <a:cxn ang="0">
                      <a:pos x="16" y="39"/>
                    </a:cxn>
                    <a:cxn ang="0">
                      <a:pos x="4" y="38"/>
                    </a:cxn>
                    <a:cxn ang="0">
                      <a:pos x="29" y="17"/>
                    </a:cxn>
                    <a:cxn ang="0">
                      <a:pos x="0" y="36"/>
                    </a:cxn>
                    <a:cxn ang="0">
                      <a:pos x="5" y="16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54" h="39">
                      <a:moveTo>
                        <a:pt x="12" y="8"/>
                      </a:moveTo>
                      <a:cubicBezTo>
                        <a:pt x="15" y="6"/>
                        <a:pt x="17" y="4"/>
                        <a:pt x="20" y="3"/>
                      </a:cubicBezTo>
                      <a:cubicBezTo>
                        <a:pt x="23" y="2"/>
                        <a:pt x="26" y="1"/>
                        <a:pt x="29" y="1"/>
                      </a:cubicBezTo>
                      <a:cubicBezTo>
                        <a:pt x="32" y="0"/>
                        <a:pt x="37" y="0"/>
                        <a:pt x="4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1" y="3"/>
                        <a:pt x="49" y="6"/>
                        <a:pt x="48" y="9"/>
                      </a:cubicBezTo>
                      <a:cubicBezTo>
                        <a:pt x="46" y="12"/>
                        <a:pt x="45" y="16"/>
                        <a:pt x="43" y="19"/>
                      </a:cubicBezTo>
                      <a:cubicBezTo>
                        <a:pt x="43" y="21"/>
                        <a:pt x="42" y="23"/>
                        <a:pt x="41" y="24"/>
                      </a:cubicBezTo>
                      <a:cubicBezTo>
                        <a:pt x="39" y="27"/>
                        <a:pt x="37" y="30"/>
                        <a:pt x="34" y="32"/>
                      </a:cubicBezTo>
                      <a:cubicBezTo>
                        <a:pt x="31" y="34"/>
                        <a:pt x="29" y="36"/>
                        <a:pt x="26" y="37"/>
                      </a:cubicBezTo>
                      <a:cubicBezTo>
                        <a:pt x="22" y="38"/>
                        <a:pt x="19" y="39"/>
                        <a:pt x="16" y="39"/>
                      </a:cubicBezTo>
                      <a:cubicBezTo>
                        <a:pt x="12" y="39"/>
                        <a:pt x="8" y="39"/>
                        <a:pt x="4" y="38"/>
                      </a:cubicBezTo>
                      <a:cubicBezTo>
                        <a:pt x="11" y="30"/>
                        <a:pt x="20" y="23"/>
                        <a:pt x="29" y="17"/>
                      </a:cubicBezTo>
                      <a:cubicBezTo>
                        <a:pt x="16" y="21"/>
                        <a:pt x="6" y="27"/>
                        <a:pt x="0" y="36"/>
                      </a:cubicBezTo>
                      <a:cubicBezTo>
                        <a:pt x="1" y="27"/>
                        <a:pt x="2" y="21"/>
                        <a:pt x="5" y="16"/>
                      </a:cubicBezTo>
                      <a:cubicBezTo>
                        <a:pt x="7" y="13"/>
                        <a:pt x="9" y="10"/>
                        <a:pt x="12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3" name="Freeform 163"/>
                <p:cNvSpPr/>
                <p:nvPr/>
              </p:nvSpPr>
              <p:spPr bwMode="auto">
                <a:xfrm>
                  <a:off x="7327900" y="438150"/>
                  <a:ext cx="173038" cy="336550"/>
                </a:xfrm>
                <a:custGeom>
                  <a:avLst/>
                  <a:gdLst/>
                  <a:ahLst/>
                  <a:cxnLst>
                    <a:cxn ang="0">
                      <a:pos x="32" y="23"/>
                    </a:cxn>
                    <a:cxn ang="0">
                      <a:pos x="36" y="29"/>
                    </a:cxn>
                    <a:cxn ang="0">
                      <a:pos x="41" y="41"/>
                    </a:cxn>
                    <a:cxn ang="0">
                      <a:pos x="41" y="54"/>
                    </a:cxn>
                    <a:cxn ang="0">
                      <a:pos x="37" y="66"/>
                    </a:cxn>
                    <a:cxn ang="0">
                      <a:pos x="29" y="77"/>
                    </a:cxn>
                    <a:cxn ang="0">
                      <a:pos x="21" y="37"/>
                    </a:cxn>
                    <a:cxn ang="0">
                      <a:pos x="24" y="81"/>
                    </a:cxn>
                    <a:cxn ang="0">
                      <a:pos x="5" y="63"/>
                    </a:cxn>
                    <a:cxn ang="0">
                      <a:pos x="1" y="50"/>
                    </a:cxn>
                    <a:cxn ang="0">
                      <a:pos x="1" y="38"/>
                    </a:cxn>
                    <a:cxn ang="0">
                      <a:pos x="3" y="28"/>
                    </a:cxn>
                    <a:cxn ang="0">
                      <a:pos x="12" y="10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23" y="11"/>
                    </a:cxn>
                    <a:cxn ang="0">
                      <a:pos x="32" y="23"/>
                    </a:cxn>
                  </a:cxnLst>
                  <a:rect l="0" t="0" r="r" b="b"/>
                  <a:pathLst>
                    <a:path w="42" h="81">
                      <a:moveTo>
                        <a:pt x="32" y="23"/>
                      </a:move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8" y="33"/>
                        <a:pt x="40" y="37"/>
                        <a:pt x="41" y="41"/>
                      </a:cubicBezTo>
                      <a:cubicBezTo>
                        <a:pt x="42" y="45"/>
                        <a:pt x="42" y="49"/>
                        <a:pt x="41" y="54"/>
                      </a:cubicBezTo>
                      <a:cubicBezTo>
                        <a:pt x="40" y="58"/>
                        <a:pt x="39" y="62"/>
                        <a:pt x="37" y="66"/>
                      </a:cubicBezTo>
                      <a:cubicBezTo>
                        <a:pt x="35" y="70"/>
                        <a:pt x="32" y="74"/>
                        <a:pt x="29" y="77"/>
                      </a:cubicBezTo>
                      <a:cubicBezTo>
                        <a:pt x="24" y="65"/>
                        <a:pt x="22" y="51"/>
                        <a:pt x="21" y="37"/>
                      </a:cubicBezTo>
                      <a:cubicBezTo>
                        <a:pt x="17" y="54"/>
                        <a:pt x="18" y="68"/>
                        <a:pt x="24" y="81"/>
                      </a:cubicBezTo>
                      <a:cubicBezTo>
                        <a:pt x="15" y="75"/>
                        <a:pt x="9" y="69"/>
                        <a:pt x="5" y="63"/>
                      </a:cubicBezTo>
                      <a:cubicBezTo>
                        <a:pt x="3" y="59"/>
                        <a:pt x="2" y="55"/>
                        <a:pt x="1" y="50"/>
                      </a:cubicBezTo>
                      <a:cubicBezTo>
                        <a:pt x="0" y="46"/>
                        <a:pt x="0" y="42"/>
                        <a:pt x="1" y="38"/>
                      </a:cubicBezTo>
                      <a:cubicBezTo>
                        <a:pt x="1" y="35"/>
                        <a:pt x="2" y="31"/>
                        <a:pt x="3" y="28"/>
                      </a:cubicBezTo>
                      <a:cubicBezTo>
                        <a:pt x="4" y="24"/>
                        <a:pt x="7" y="18"/>
                        <a:pt x="12" y="1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5"/>
                        <a:pt x="21" y="9"/>
                        <a:pt x="23" y="11"/>
                      </a:cubicBezTo>
                      <a:cubicBezTo>
                        <a:pt x="26" y="15"/>
                        <a:pt x="29" y="19"/>
                        <a:pt x="32" y="23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4" name="Freeform 165"/>
                <p:cNvSpPr/>
                <p:nvPr/>
              </p:nvSpPr>
              <p:spPr bwMode="auto">
                <a:xfrm>
                  <a:off x="7831137" y="1976438"/>
                  <a:ext cx="144463" cy="98425"/>
                </a:xfrm>
                <a:custGeom>
                  <a:avLst/>
                  <a:gdLst/>
                  <a:ahLst/>
                  <a:cxnLst>
                    <a:cxn ang="0">
                      <a:pos x="2" y="12"/>
                    </a:cxn>
                    <a:cxn ang="0">
                      <a:pos x="6" y="7"/>
                    </a:cxn>
                    <a:cxn ang="0">
                      <a:pos x="12" y="3"/>
                    </a:cxn>
                    <a:cxn ang="0">
                      <a:pos x="18" y="1"/>
                    </a:cxn>
                    <a:cxn ang="0">
                      <a:pos x="21" y="1"/>
                    </a:cxn>
                    <a:cxn ang="0">
                      <a:pos x="29" y="1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3" y="5"/>
                    </a:cxn>
                    <a:cxn ang="0">
                      <a:pos x="29" y="14"/>
                    </a:cxn>
                    <a:cxn ang="0">
                      <a:pos x="25" y="18"/>
                    </a:cxn>
                    <a:cxn ang="0">
                      <a:pos x="20" y="21"/>
                    </a:cxn>
                    <a:cxn ang="0">
                      <a:pos x="13" y="23"/>
                    </a:cxn>
                    <a:cxn ang="0">
                      <a:pos x="0" y="21"/>
                    </a:cxn>
                    <a:cxn ang="0">
                      <a:pos x="19" y="10"/>
                    </a:cxn>
                    <a:cxn ang="0">
                      <a:pos x="0" y="18"/>
                    </a:cxn>
                    <a:cxn ang="0">
                      <a:pos x="2" y="12"/>
                    </a:cxn>
                  </a:cxnLst>
                  <a:rect l="0" t="0" r="r" b="b"/>
                  <a:pathLst>
                    <a:path w="35" h="24">
                      <a:moveTo>
                        <a:pt x="2" y="12"/>
                      </a:moveTo>
                      <a:cubicBezTo>
                        <a:pt x="3" y="10"/>
                        <a:pt x="5" y="8"/>
                        <a:pt x="6" y="7"/>
                      </a:cubicBezTo>
                      <a:cubicBezTo>
                        <a:pt x="8" y="5"/>
                        <a:pt x="9" y="4"/>
                        <a:pt x="12" y="3"/>
                      </a:cubicBezTo>
                      <a:cubicBezTo>
                        <a:pt x="14" y="2"/>
                        <a:pt x="16" y="2"/>
                        <a:pt x="18" y="1"/>
                      </a:cubicBezTo>
                      <a:cubicBezTo>
                        <a:pt x="19" y="1"/>
                        <a:pt x="20" y="1"/>
                        <a:pt x="21" y="1"/>
                      </a:cubicBezTo>
                      <a:cubicBezTo>
                        <a:pt x="24" y="1"/>
                        <a:pt x="26" y="1"/>
                        <a:pt x="29" y="1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1" y="10"/>
                        <a:pt x="30" y="13"/>
                        <a:pt x="29" y="14"/>
                      </a:cubicBezTo>
                      <a:cubicBezTo>
                        <a:pt x="28" y="15"/>
                        <a:pt x="26" y="17"/>
                        <a:pt x="25" y="18"/>
                      </a:cubicBezTo>
                      <a:cubicBezTo>
                        <a:pt x="24" y="19"/>
                        <a:pt x="22" y="21"/>
                        <a:pt x="20" y="21"/>
                      </a:cubicBezTo>
                      <a:cubicBezTo>
                        <a:pt x="18" y="22"/>
                        <a:pt x="16" y="23"/>
                        <a:pt x="13" y="23"/>
                      </a:cubicBezTo>
                      <a:cubicBezTo>
                        <a:pt x="10" y="24"/>
                        <a:pt x="6" y="23"/>
                        <a:pt x="0" y="21"/>
                      </a:cubicBezTo>
                      <a:cubicBezTo>
                        <a:pt x="7" y="20"/>
                        <a:pt x="14" y="16"/>
                        <a:pt x="19" y="10"/>
                      </a:cubicBezTo>
                      <a:cubicBezTo>
                        <a:pt x="13" y="13"/>
                        <a:pt x="7" y="16"/>
                        <a:pt x="0" y="18"/>
                      </a:cubicBezTo>
                      <a:cubicBezTo>
                        <a:pt x="0" y="16"/>
                        <a:pt x="1" y="14"/>
                        <a:pt x="2" y="1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5" name="Freeform 166"/>
                <p:cNvSpPr/>
                <p:nvPr/>
              </p:nvSpPr>
              <p:spPr bwMode="auto">
                <a:xfrm>
                  <a:off x="7158037" y="1644651"/>
                  <a:ext cx="180975" cy="32385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7" y="11"/>
                    </a:cxn>
                    <a:cxn ang="0">
                      <a:pos x="43" y="29"/>
                    </a:cxn>
                    <a:cxn ang="0">
                      <a:pos x="43" y="40"/>
                    </a:cxn>
                    <a:cxn ang="0">
                      <a:pos x="41" y="51"/>
                    </a:cxn>
                    <a:cxn ang="0">
                      <a:pos x="34" y="63"/>
                    </a:cxn>
                    <a:cxn ang="0">
                      <a:pos x="12" y="78"/>
                    </a:cxn>
                    <a:cxn ang="0">
                      <a:pos x="24" y="36"/>
                    </a:cxn>
                    <a:cxn ang="0">
                      <a:pos x="8" y="74"/>
                    </a:cxn>
                    <a:cxn ang="0">
                      <a:pos x="2" y="62"/>
                    </a:cxn>
                    <a:cxn ang="0">
                      <a:pos x="1" y="49"/>
                    </a:cxn>
                    <a:cxn ang="0">
                      <a:pos x="4" y="37"/>
                    </a:cxn>
                    <a:cxn ang="0">
                      <a:pos x="10" y="26"/>
                    </a:cxn>
                    <a:cxn ang="0">
                      <a:pos x="15" y="21"/>
                    </a:cxn>
                    <a:cxn ang="0">
                      <a:pos x="26" y="11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4" h="78">
                      <a:moveTo>
                        <a:pt x="33" y="0"/>
                      </a:move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41" y="19"/>
                        <a:pt x="43" y="25"/>
                        <a:pt x="43" y="29"/>
                      </a:cubicBezTo>
                      <a:cubicBezTo>
                        <a:pt x="44" y="33"/>
                        <a:pt x="44" y="36"/>
                        <a:pt x="43" y="40"/>
                      </a:cubicBezTo>
                      <a:cubicBezTo>
                        <a:pt x="43" y="44"/>
                        <a:pt x="42" y="47"/>
                        <a:pt x="41" y="51"/>
                      </a:cubicBezTo>
                      <a:cubicBezTo>
                        <a:pt x="39" y="56"/>
                        <a:pt x="37" y="60"/>
                        <a:pt x="34" y="63"/>
                      </a:cubicBezTo>
                      <a:cubicBezTo>
                        <a:pt x="30" y="68"/>
                        <a:pt x="22" y="73"/>
                        <a:pt x="12" y="78"/>
                      </a:cubicBezTo>
                      <a:cubicBezTo>
                        <a:pt x="20" y="67"/>
                        <a:pt x="24" y="53"/>
                        <a:pt x="24" y="36"/>
                      </a:cubicBezTo>
                      <a:cubicBezTo>
                        <a:pt x="20" y="50"/>
                        <a:pt x="15" y="62"/>
                        <a:pt x="8" y="74"/>
                      </a:cubicBezTo>
                      <a:cubicBezTo>
                        <a:pt x="5" y="70"/>
                        <a:pt x="3" y="66"/>
                        <a:pt x="2" y="62"/>
                      </a:cubicBezTo>
                      <a:cubicBezTo>
                        <a:pt x="1" y="58"/>
                        <a:pt x="0" y="53"/>
                        <a:pt x="1" y="49"/>
                      </a:cubicBezTo>
                      <a:cubicBezTo>
                        <a:pt x="1" y="45"/>
                        <a:pt x="2" y="41"/>
                        <a:pt x="4" y="37"/>
                      </a:cubicBezTo>
                      <a:cubicBezTo>
                        <a:pt x="5" y="33"/>
                        <a:pt x="8" y="29"/>
                        <a:pt x="10" y="26"/>
                      </a:cubicBezTo>
                      <a:cubicBezTo>
                        <a:pt x="12" y="24"/>
                        <a:pt x="13" y="22"/>
                        <a:pt x="15" y="21"/>
                      </a:cubicBezTo>
                      <a:cubicBezTo>
                        <a:pt x="19" y="17"/>
                        <a:pt x="23" y="14"/>
                        <a:pt x="26" y="11"/>
                      </a:cubicBezTo>
                      <a:cubicBezTo>
                        <a:pt x="30" y="8"/>
                        <a:pt x="32" y="5"/>
                        <a:pt x="33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6" name="Freeform 167"/>
                <p:cNvSpPr/>
                <p:nvPr/>
              </p:nvSpPr>
              <p:spPr bwMode="auto">
                <a:xfrm>
                  <a:off x="8196262" y="1428751"/>
                  <a:ext cx="93663" cy="157163"/>
                </a:xfrm>
                <a:custGeom>
                  <a:avLst/>
                  <a:gdLst/>
                  <a:ahLst/>
                  <a:cxnLst>
                    <a:cxn ang="0">
                      <a:pos x="21" y="24"/>
                    </a:cxn>
                    <a:cxn ang="0">
                      <a:pos x="21" y="26"/>
                    </a:cxn>
                    <a:cxn ang="0">
                      <a:pos x="17" y="32"/>
                    </a:cxn>
                    <a:cxn ang="0">
                      <a:pos x="5" y="38"/>
                    </a:cxn>
                    <a:cxn ang="0">
                      <a:pos x="12" y="18"/>
                    </a:cxn>
                    <a:cxn ang="0">
                      <a:pos x="4" y="36"/>
                    </a:cxn>
                    <a:cxn ang="0">
                      <a:pos x="1" y="30"/>
                    </a:cxn>
                    <a:cxn ang="0">
                      <a:pos x="1" y="24"/>
                    </a:cxn>
                    <a:cxn ang="0">
                      <a:pos x="2" y="18"/>
                    </a:cxn>
                    <a:cxn ang="0">
                      <a:pos x="6" y="12"/>
                    </a:cxn>
                    <a:cxn ang="0">
                      <a:pos x="9" y="10"/>
                    </a:cxn>
                    <a:cxn ang="0">
                      <a:pos x="14" y="5"/>
                    </a:cxn>
                    <a:cxn ang="0">
                      <a:pos x="18" y="0"/>
                    </a:cxn>
                    <a:cxn ang="0">
                      <a:pos x="20" y="6"/>
                    </a:cxn>
                    <a:cxn ang="0">
                      <a:pos x="23" y="15"/>
                    </a:cxn>
                    <a:cxn ang="0">
                      <a:pos x="23" y="18"/>
                    </a:cxn>
                    <a:cxn ang="0">
                      <a:pos x="22" y="21"/>
                    </a:cxn>
                    <a:cxn ang="0">
                      <a:pos x="21" y="24"/>
                    </a:cxn>
                  </a:cxnLst>
                  <a:rect l="0" t="0" r="r" b="b"/>
                  <a:pathLst>
                    <a:path w="23" h="38">
                      <a:moveTo>
                        <a:pt x="21" y="24"/>
                      </a:moveTo>
                      <a:cubicBezTo>
                        <a:pt x="21" y="25"/>
                        <a:pt x="21" y="25"/>
                        <a:pt x="21" y="26"/>
                      </a:cubicBezTo>
                      <a:cubicBezTo>
                        <a:pt x="20" y="28"/>
                        <a:pt x="18" y="30"/>
                        <a:pt x="17" y="32"/>
                      </a:cubicBezTo>
                      <a:cubicBezTo>
                        <a:pt x="15" y="34"/>
                        <a:pt x="11" y="36"/>
                        <a:pt x="5" y="38"/>
                      </a:cubicBezTo>
                      <a:cubicBezTo>
                        <a:pt x="10" y="33"/>
                        <a:pt x="12" y="26"/>
                        <a:pt x="12" y="18"/>
                      </a:cubicBezTo>
                      <a:cubicBezTo>
                        <a:pt x="10" y="25"/>
                        <a:pt x="7" y="31"/>
                        <a:pt x="4" y="36"/>
                      </a:cubicBezTo>
                      <a:cubicBezTo>
                        <a:pt x="2" y="34"/>
                        <a:pt x="1" y="32"/>
                        <a:pt x="1" y="30"/>
                      </a:cubicBezTo>
                      <a:cubicBezTo>
                        <a:pt x="0" y="28"/>
                        <a:pt x="0" y="26"/>
                        <a:pt x="1" y="24"/>
                      </a:cubicBezTo>
                      <a:cubicBezTo>
                        <a:pt x="1" y="22"/>
                        <a:pt x="1" y="20"/>
                        <a:pt x="2" y="18"/>
                      </a:cubicBezTo>
                      <a:cubicBezTo>
                        <a:pt x="3" y="16"/>
                        <a:pt x="5" y="14"/>
                        <a:pt x="6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11" y="8"/>
                        <a:pt x="13" y="7"/>
                        <a:pt x="14" y="5"/>
                      </a:cubicBezTo>
                      <a:cubicBezTo>
                        <a:pt x="16" y="4"/>
                        <a:pt x="17" y="2"/>
                        <a:pt x="18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10"/>
                        <a:pt x="22" y="13"/>
                        <a:pt x="23" y="15"/>
                      </a:cubicBezTo>
                      <a:cubicBezTo>
                        <a:pt x="23" y="16"/>
                        <a:pt x="23" y="17"/>
                        <a:pt x="23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2" y="22"/>
                        <a:pt x="21" y="23"/>
                        <a:pt x="21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8" name="Freeform 169"/>
                <p:cNvSpPr/>
                <p:nvPr/>
              </p:nvSpPr>
              <p:spPr bwMode="auto">
                <a:xfrm>
                  <a:off x="6884987" y="563563"/>
                  <a:ext cx="136525" cy="260350"/>
                </a:xfrm>
                <a:custGeom>
                  <a:avLst/>
                  <a:gdLst/>
                  <a:ahLst/>
                  <a:cxnLst>
                    <a:cxn ang="0">
                      <a:pos x="17" y="8"/>
                    </a:cxn>
                    <a:cxn ang="0">
                      <a:pos x="21" y="0"/>
                    </a:cxn>
                    <a:cxn ang="0">
                      <a:pos x="26" y="8"/>
                    </a:cxn>
                    <a:cxn ang="0">
                      <a:pos x="32" y="23"/>
                    </a:cxn>
                    <a:cxn ang="0">
                      <a:pos x="33" y="31"/>
                    </a:cxn>
                    <a:cxn ang="0">
                      <a:pos x="32" y="40"/>
                    </a:cxn>
                    <a:cxn ang="0">
                      <a:pos x="27" y="51"/>
                    </a:cxn>
                    <a:cxn ang="0">
                      <a:pos x="11" y="63"/>
                    </a:cxn>
                    <a:cxn ang="0">
                      <a:pos x="17" y="29"/>
                    </a:cxn>
                    <a:cxn ang="0">
                      <a:pos x="8" y="60"/>
                    </a:cxn>
                    <a:cxn ang="0">
                      <a:pos x="2" y="50"/>
                    </a:cxn>
                    <a:cxn ang="0">
                      <a:pos x="0" y="40"/>
                    </a:cxn>
                    <a:cxn ang="0">
                      <a:pos x="1" y="30"/>
                    </a:cxn>
                    <a:cxn ang="0">
                      <a:pos x="5" y="21"/>
                    </a:cxn>
                    <a:cxn ang="0">
                      <a:pos x="9" y="17"/>
                    </a:cxn>
                    <a:cxn ang="0">
                      <a:pos x="17" y="8"/>
                    </a:cxn>
                  </a:cxnLst>
                  <a:rect l="0" t="0" r="r" b="b"/>
                  <a:pathLst>
                    <a:path w="33" h="63">
                      <a:moveTo>
                        <a:pt x="17" y="8"/>
                      </a:moveTo>
                      <a:cubicBezTo>
                        <a:pt x="19" y="6"/>
                        <a:pt x="21" y="4"/>
                        <a:pt x="21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9" y="15"/>
                        <a:pt x="31" y="20"/>
                        <a:pt x="32" y="23"/>
                      </a:cubicBezTo>
                      <a:cubicBezTo>
                        <a:pt x="32" y="25"/>
                        <a:pt x="33" y="28"/>
                        <a:pt x="33" y="31"/>
                      </a:cubicBezTo>
                      <a:cubicBezTo>
                        <a:pt x="33" y="34"/>
                        <a:pt x="33" y="37"/>
                        <a:pt x="32" y="40"/>
                      </a:cubicBezTo>
                      <a:cubicBezTo>
                        <a:pt x="31" y="44"/>
                        <a:pt x="29" y="48"/>
                        <a:pt x="27" y="51"/>
                      </a:cubicBezTo>
                      <a:cubicBezTo>
                        <a:pt x="24" y="55"/>
                        <a:pt x="19" y="59"/>
                        <a:pt x="11" y="63"/>
                      </a:cubicBezTo>
                      <a:cubicBezTo>
                        <a:pt x="17" y="54"/>
                        <a:pt x="19" y="42"/>
                        <a:pt x="17" y="29"/>
                      </a:cubicBezTo>
                      <a:cubicBezTo>
                        <a:pt x="15" y="40"/>
                        <a:pt x="12" y="50"/>
                        <a:pt x="8" y="60"/>
                      </a:cubicBezTo>
                      <a:cubicBezTo>
                        <a:pt x="5" y="57"/>
                        <a:pt x="3" y="54"/>
                        <a:pt x="2" y="50"/>
                      </a:cubicBezTo>
                      <a:cubicBezTo>
                        <a:pt x="1" y="47"/>
                        <a:pt x="0" y="44"/>
                        <a:pt x="0" y="40"/>
                      </a:cubicBezTo>
                      <a:cubicBezTo>
                        <a:pt x="0" y="37"/>
                        <a:pt x="0" y="34"/>
                        <a:pt x="1" y="30"/>
                      </a:cubicBezTo>
                      <a:cubicBezTo>
                        <a:pt x="2" y="27"/>
                        <a:pt x="4" y="24"/>
                        <a:pt x="5" y="21"/>
                      </a:cubicBezTo>
                      <a:cubicBezTo>
                        <a:pt x="6" y="20"/>
                        <a:pt x="8" y="18"/>
                        <a:pt x="9" y="17"/>
                      </a:cubicBezTo>
                      <a:cubicBezTo>
                        <a:pt x="11" y="14"/>
                        <a:pt x="14" y="11"/>
                        <a:pt x="17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9" name="Freeform 170"/>
                <p:cNvSpPr/>
                <p:nvPr/>
              </p:nvSpPr>
              <p:spPr bwMode="auto">
                <a:xfrm>
                  <a:off x="5818187" y="1608138"/>
                  <a:ext cx="384175" cy="222250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1" y="11"/>
                    </a:cxn>
                    <a:cxn ang="0">
                      <a:pos x="14" y="6"/>
                    </a:cxn>
                    <a:cxn ang="0">
                      <a:pos x="36" y="0"/>
                    </a:cxn>
                    <a:cxn ang="0">
                      <a:pos x="49" y="1"/>
                    </a:cxn>
                    <a:cxn ang="0">
                      <a:pos x="62" y="5"/>
                    </a:cxn>
                    <a:cxn ang="0">
                      <a:pos x="77" y="14"/>
                    </a:cxn>
                    <a:cxn ang="0">
                      <a:pos x="93" y="41"/>
                    </a:cxn>
                    <a:cxn ang="0">
                      <a:pos x="43" y="25"/>
                    </a:cxn>
                    <a:cxn ang="0">
                      <a:pos x="88" y="46"/>
                    </a:cxn>
                    <a:cxn ang="0">
                      <a:pos x="73" y="52"/>
                    </a:cxn>
                    <a:cxn ang="0">
                      <a:pos x="58" y="53"/>
                    </a:cxn>
                    <a:cxn ang="0">
                      <a:pos x="43" y="49"/>
                    </a:cxn>
                    <a:cxn ang="0">
                      <a:pos x="30" y="40"/>
                    </a:cxn>
                    <a:cxn ang="0">
                      <a:pos x="24" y="34"/>
                    </a:cxn>
                    <a:cxn ang="0">
                      <a:pos x="13" y="20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93" h="54">
                      <a:moveTo>
                        <a:pt x="0" y="11"/>
                      </a:move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4" y="3"/>
                        <a:pt x="31" y="1"/>
                        <a:pt x="36" y="0"/>
                      </a:cubicBezTo>
                      <a:cubicBezTo>
                        <a:pt x="40" y="0"/>
                        <a:pt x="44" y="0"/>
                        <a:pt x="49" y="1"/>
                      </a:cubicBezTo>
                      <a:cubicBezTo>
                        <a:pt x="54" y="1"/>
                        <a:pt x="58" y="3"/>
                        <a:pt x="62" y="5"/>
                      </a:cubicBezTo>
                      <a:cubicBezTo>
                        <a:pt x="68" y="7"/>
                        <a:pt x="72" y="10"/>
                        <a:pt x="77" y="14"/>
                      </a:cubicBezTo>
                      <a:cubicBezTo>
                        <a:pt x="82" y="20"/>
                        <a:pt x="88" y="29"/>
                        <a:pt x="93" y="41"/>
                      </a:cubicBezTo>
                      <a:cubicBezTo>
                        <a:pt x="80" y="31"/>
                        <a:pt x="63" y="25"/>
                        <a:pt x="43" y="25"/>
                      </a:cubicBezTo>
                      <a:cubicBezTo>
                        <a:pt x="59" y="30"/>
                        <a:pt x="74" y="37"/>
                        <a:pt x="88" y="46"/>
                      </a:cubicBezTo>
                      <a:cubicBezTo>
                        <a:pt x="83" y="49"/>
                        <a:pt x="78" y="51"/>
                        <a:pt x="73" y="52"/>
                      </a:cubicBezTo>
                      <a:cubicBezTo>
                        <a:pt x="68" y="53"/>
                        <a:pt x="63" y="54"/>
                        <a:pt x="58" y="53"/>
                      </a:cubicBezTo>
                      <a:cubicBezTo>
                        <a:pt x="53" y="52"/>
                        <a:pt x="48" y="51"/>
                        <a:pt x="43" y="49"/>
                      </a:cubicBezTo>
                      <a:cubicBezTo>
                        <a:pt x="38" y="46"/>
                        <a:pt x="34" y="43"/>
                        <a:pt x="30" y="40"/>
                      </a:cubicBezTo>
                      <a:cubicBezTo>
                        <a:pt x="28" y="38"/>
                        <a:pt x="26" y="36"/>
                        <a:pt x="24" y="34"/>
                      </a:cubicBezTo>
                      <a:cubicBezTo>
                        <a:pt x="20" y="29"/>
                        <a:pt x="16" y="25"/>
                        <a:pt x="13" y="20"/>
                      </a:cubicBezTo>
                      <a:cubicBezTo>
                        <a:pt x="10" y="16"/>
                        <a:pt x="6" y="13"/>
                        <a:pt x="0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0" name="Freeform 171"/>
                <p:cNvSpPr/>
                <p:nvPr/>
              </p:nvSpPr>
              <p:spPr bwMode="auto">
                <a:xfrm>
                  <a:off x="6305550" y="1255713"/>
                  <a:ext cx="182563" cy="203200"/>
                </a:xfrm>
                <a:custGeom>
                  <a:avLst/>
                  <a:gdLst/>
                  <a:ahLst/>
                  <a:cxnLst>
                    <a:cxn ang="0">
                      <a:pos x="32" y="11"/>
                    </a:cxn>
                    <a:cxn ang="0">
                      <a:pos x="38" y="18"/>
                    </a:cxn>
                    <a:cxn ang="0">
                      <a:pos x="43" y="28"/>
                    </a:cxn>
                    <a:cxn ang="0">
                      <a:pos x="42" y="48"/>
                    </a:cxn>
                    <a:cxn ang="0">
                      <a:pos x="19" y="21"/>
                    </a:cxn>
                    <a:cxn ang="0">
                      <a:pos x="37" y="48"/>
                    </a:cxn>
                    <a:cxn ang="0">
                      <a:pos x="26" y="47"/>
                    </a:cxn>
                    <a:cxn ang="0">
                      <a:pos x="17" y="42"/>
                    </a:cxn>
                    <a:cxn ang="0">
                      <a:pos x="10" y="35"/>
                    </a:cxn>
                    <a:cxn ang="0">
                      <a:pos x="6" y="26"/>
                    </a:cxn>
                    <a:cxn ang="0">
                      <a:pos x="5" y="20"/>
                    </a:cxn>
                    <a:cxn ang="0">
                      <a:pos x="4" y="9"/>
                    </a:cxn>
                    <a:cxn ang="0">
                      <a:pos x="0" y="0"/>
                    </a:cxn>
                    <a:cxn ang="0">
                      <a:pos x="9" y="2"/>
                    </a:cxn>
                    <a:cxn ang="0">
                      <a:pos x="24" y="6"/>
                    </a:cxn>
                    <a:cxn ang="0">
                      <a:pos x="32" y="11"/>
                    </a:cxn>
                  </a:cxnLst>
                  <a:rect l="0" t="0" r="r" b="b"/>
                  <a:pathLst>
                    <a:path w="44" h="49">
                      <a:moveTo>
                        <a:pt x="32" y="11"/>
                      </a:moveTo>
                      <a:cubicBezTo>
                        <a:pt x="34" y="13"/>
                        <a:pt x="36" y="15"/>
                        <a:pt x="38" y="18"/>
                      </a:cubicBezTo>
                      <a:cubicBezTo>
                        <a:pt x="40" y="21"/>
                        <a:pt x="42" y="24"/>
                        <a:pt x="43" y="28"/>
                      </a:cubicBezTo>
                      <a:cubicBezTo>
                        <a:pt x="44" y="33"/>
                        <a:pt x="44" y="39"/>
                        <a:pt x="42" y="48"/>
                      </a:cubicBezTo>
                      <a:cubicBezTo>
                        <a:pt x="38" y="38"/>
                        <a:pt x="31" y="29"/>
                        <a:pt x="19" y="21"/>
                      </a:cubicBezTo>
                      <a:cubicBezTo>
                        <a:pt x="27" y="30"/>
                        <a:pt x="33" y="39"/>
                        <a:pt x="37" y="48"/>
                      </a:cubicBezTo>
                      <a:cubicBezTo>
                        <a:pt x="34" y="49"/>
                        <a:pt x="30" y="48"/>
                        <a:pt x="26" y="47"/>
                      </a:cubicBezTo>
                      <a:cubicBezTo>
                        <a:pt x="23" y="46"/>
                        <a:pt x="20" y="44"/>
                        <a:pt x="17" y="42"/>
                      </a:cubicBezTo>
                      <a:cubicBezTo>
                        <a:pt x="15" y="40"/>
                        <a:pt x="12" y="38"/>
                        <a:pt x="10" y="35"/>
                      </a:cubicBezTo>
                      <a:cubicBezTo>
                        <a:pt x="9" y="32"/>
                        <a:pt x="7" y="29"/>
                        <a:pt x="6" y="26"/>
                      </a:cubicBezTo>
                      <a:cubicBezTo>
                        <a:pt x="6" y="24"/>
                        <a:pt x="5" y="22"/>
                        <a:pt x="5" y="20"/>
                      </a:cubicBezTo>
                      <a:cubicBezTo>
                        <a:pt x="5" y="16"/>
                        <a:pt x="4" y="12"/>
                        <a:pt x="4" y="9"/>
                      </a:cubicBezTo>
                      <a:cubicBezTo>
                        <a:pt x="4" y="5"/>
                        <a:pt x="2" y="3"/>
                        <a:pt x="0" y="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7" y="3"/>
                        <a:pt x="22" y="5"/>
                        <a:pt x="24" y="6"/>
                      </a:cubicBezTo>
                      <a:cubicBezTo>
                        <a:pt x="27" y="7"/>
                        <a:pt x="29" y="9"/>
                        <a:pt x="32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4" name="Freeform 172"/>
                <p:cNvSpPr/>
                <p:nvPr/>
              </p:nvSpPr>
              <p:spPr bwMode="auto">
                <a:xfrm>
                  <a:off x="6380162" y="641351"/>
                  <a:ext cx="223838" cy="244475"/>
                </a:xfrm>
                <a:custGeom>
                  <a:avLst/>
                  <a:gdLst/>
                  <a:ahLst/>
                  <a:cxnLst>
                    <a:cxn ang="0">
                      <a:pos x="52" y="34"/>
                    </a:cxn>
                    <a:cxn ang="0">
                      <a:pos x="51" y="58"/>
                    </a:cxn>
                    <a:cxn ang="0">
                      <a:pos x="24" y="26"/>
                    </a:cxn>
                    <a:cxn ang="0">
                      <a:pos x="46" y="58"/>
                    </a:cxn>
                    <a:cxn ang="0">
                      <a:pos x="32" y="57"/>
                    </a:cxn>
                    <a:cxn ang="0">
                      <a:pos x="22" y="51"/>
                    </a:cxn>
                    <a:cxn ang="0">
                      <a:pos x="13" y="42"/>
                    </a:cxn>
                    <a:cxn ang="0">
                      <a:pos x="8" y="31"/>
                    </a:cxn>
                    <a:cxn ang="0">
                      <a:pos x="7" y="24"/>
                    </a:cxn>
                    <a:cxn ang="0">
                      <a:pos x="5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3"/>
                    </a:cxn>
                    <a:cxn ang="0">
                      <a:pos x="30" y="8"/>
                    </a:cxn>
                    <a:cxn ang="0">
                      <a:pos x="39" y="13"/>
                    </a:cxn>
                    <a:cxn ang="0">
                      <a:pos x="47" y="21"/>
                    </a:cxn>
                    <a:cxn ang="0">
                      <a:pos x="52" y="34"/>
                    </a:cxn>
                  </a:cxnLst>
                  <a:rect l="0" t="0" r="r" b="b"/>
                  <a:pathLst>
                    <a:path w="54" h="59">
                      <a:moveTo>
                        <a:pt x="52" y="34"/>
                      </a:moveTo>
                      <a:cubicBezTo>
                        <a:pt x="54" y="40"/>
                        <a:pt x="53" y="48"/>
                        <a:pt x="51" y="58"/>
                      </a:cubicBezTo>
                      <a:cubicBezTo>
                        <a:pt x="47" y="46"/>
                        <a:pt x="38" y="35"/>
                        <a:pt x="24" y="26"/>
                      </a:cubicBezTo>
                      <a:cubicBezTo>
                        <a:pt x="33" y="36"/>
                        <a:pt x="40" y="47"/>
                        <a:pt x="46" y="58"/>
                      </a:cubicBezTo>
                      <a:cubicBezTo>
                        <a:pt x="41" y="59"/>
                        <a:pt x="37" y="58"/>
                        <a:pt x="32" y="57"/>
                      </a:cubicBezTo>
                      <a:cubicBezTo>
                        <a:pt x="29" y="55"/>
                        <a:pt x="25" y="53"/>
                        <a:pt x="22" y="51"/>
                      </a:cubicBezTo>
                      <a:cubicBezTo>
                        <a:pt x="18" y="48"/>
                        <a:pt x="16" y="45"/>
                        <a:pt x="13" y="42"/>
                      </a:cubicBezTo>
                      <a:cubicBezTo>
                        <a:pt x="11" y="38"/>
                        <a:pt x="10" y="35"/>
                        <a:pt x="8" y="31"/>
                      </a:cubicBezTo>
                      <a:cubicBezTo>
                        <a:pt x="8" y="29"/>
                        <a:pt x="7" y="27"/>
                        <a:pt x="7" y="24"/>
                      </a:cubicBezTo>
                      <a:cubicBezTo>
                        <a:pt x="6" y="20"/>
                        <a:pt x="6" y="15"/>
                        <a:pt x="5" y="11"/>
                      </a:cubicBezTo>
                      <a:cubicBezTo>
                        <a:pt x="5" y="7"/>
                        <a:pt x="4" y="3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21" y="4"/>
                        <a:pt x="27" y="6"/>
                        <a:pt x="30" y="8"/>
                      </a:cubicBezTo>
                      <a:cubicBezTo>
                        <a:pt x="33" y="9"/>
                        <a:pt x="36" y="11"/>
                        <a:pt x="39" y="13"/>
                      </a:cubicBezTo>
                      <a:cubicBezTo>
                        <a:pt x="42" y="16"/>
                        <a:pt x="44" y="18"/>
                        <a:pt x="47" y="21"/>
                      </a:cubicBezTo>
                      <a:cubicBezTo>
                        <a:pt x="49" y="25"/>
                        <a:pt x="51" y="29"/>
                        <a:pt x="52" y="3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2" name="Freeform 173"/>
                <p:cNvSpPr/>
                <p:nvPr/>
              </p:nvSpPr>
              <p:spPr bwMode="auto">
                <a:xfrm>
                  <a:off x="6950075" y="1022351"/>
                  <a:ext cx="141288" cy="257175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6" y="21"/>
                    </a:cxn>
                    <a:cxn ang="0">
                      <a:pos x="10" y="16"/>
                    </a:cxn>
                    <a:cxn ang="0">
                      <a:pos x="18" y="8"/>
                    </a:cxn>
                    <a:cxn ang="0">
                      <a:pos x="22" y="0"/>
                    </a:cxn>
                    <a:cxn ang="0">
                      <a:pos x="26" y="8"/>
                    </a:cxn>
                    <a:cxn ang="0">
                      <a:pos x="33" y="22"/>
                    </a:cxn>
                    <a:cxn ang="0">
                      <a:pos x="34" y="31"/>
                    </a:cxn>
                    <a:cxn ang="0">
                      <a:pos x="33" y="40"/>
                    </a:cxn>
                    <a:cxn ang="0">
                      <a:pos x="28" y="50"/>
                    </a:cxn>
                    <a:cxn ang="0">
                      <a:pos x="12" y="62"/>
                    </a:cxn>
                    <a:cxn ang="0">
                      <a:pos x="18" y="28"/>
                    </a:cxn>
                    <a:cxn ang="0">
                      <a:pos x="8" y="59"/>
                    </a:cxn>
                    <a:cxn ang="0">
                      <a:pos x="3" y="50"/>
                    </a:cxn>
                    <a:cxn ang="0">
                      <a:pos x="1" y="40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4" h="62">
                      <a:moveTo>
                        <a:pt x="2" y="30"/>
                      </a:moveTo>
                      <a:cubicBezTo>
                        <a:pt x="3" y="27"/>
                        <a:pt x="4" y="24"/>
                        <a:pt x="6" y="21"/>
                      </a:cubicBezTo>
                      <a:cubicBezTo>
                        <a:pt x="7" y="19"/>
                        <a:pt x="8" y="18"/>
                        <a:pt x="10" y="16"/>
                      </a:cubicBezTo>
                      <a:cubicBezTo>
                        <a:pt x="12" y="14"/>
                        <a:pt x="15" y="11"/>
                        <a:pt x="18" y="8"/>
                      </a:cubicBezTo>
                      <a:cubicBezTo>
                        <a:pt x="20" y="6"/>
                        <a:pt x="22" y="3"/>
                        <a:pt x="22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0" y="15"/>
                        <a:pt x="32" y="19"/>
                        <a:pt x="33" y="22"/>
                      </a:cubicBezTo>
                      <a:cubicBezTo>
                        <a:pt x="33" y="25"/>
                        <a:pt x="34" y="28"/>
                        <a:pt x="34" y="31"/>
                      </a:cubicBezTo>
                      <a:cubicBezTo>
                        <a:pt x="34" y="34"/>
                        <a:pt x="34" y="37"/>
                        <a:pt x="33" y="40"/>
                      </a:cubicBezTo>
                      <a:cubicBezTo>
                        <a:pt x="32" y="44"/>
                        <a:pt x="30" y="47"/>
                        <a:pt x="28" y="50"/>
                      </a:cubicBezTo>
                      <a:cubicBezTo>
                        <a:pt x="25" y="54"/>
                        <a:pt x="20" y="59"/>
                        <a:pt x="12" y="62"/>
                      </a:cubicBezTo>
                      <a:cubicBezTo>
                        <a:pt x="17" y="53"/>
                        <a:pt x="19" y="42"/>
                        <a:pt x="18" y="28"/>
                      </a:cubicBezTo>
                      <a:cubicBezTo>
                        <a:pt x="16" y="39"/>
                        <a:pt x="13" y="50"/>
                        <a:pt x="8" y="59"/>
                      </a:cubicBezTo>
                      <a:cubicBezTo>
                        <a:pt x="6" y="57"/>
                        <a:pt x="4" y="53"/>
                        <a:pt x="3" y="50"/>
                      </a:cubicBezTo>
                      <a:cubicBezTo>
                        <a:pt x="2" y="47"/>
                        <a:pt x="1" y="43"/>
                        <a:pt x="1" y="40"/>
                      </a:cubicBezTo>
                      <a:cubicBezTo>
                        <a:pt x="0" y="36"/>
                        <a:pt x="1" y="33"/>
                        <a:pt x="2" y="3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3" name="Freeform 174"/>
                <p:cNvSpPr/>
                <p:nvPr/>
              </p:nvSpPr>
              <p:spPr bwMode="auto">
                <a:xfrm>
                  <a:off x="6454775" y="1963738"/>
                  <a:ext cx="98425" cy="15398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7" y="11"/>
                    </a:cxn>
                    <a:cxn ang="0">
                      <a:pos x="21" y="16"/>
                    </a:cxn>
                    <a:cxn ang="0">
                      <a:pos x="23" y="22"/>
                    </a:cxn>
                    <a:cxn ang="0">
                      <a:pos x="24" y="28"/>
                    </a:cxn>
                    <a:cxn ang="0">
                      <a:pos x="22" y="35"/>
                    </a:cxn>
                    <a:cxn ang="0">
                      <a:pos x="11" y="18"/>
                    </a:cxn>
                    <a:cxn ang="0">
                      <a:pos x="20" y="37"/>
                    </a:cxn>
                    <a:cxn ang="0">
                      <a:pos x="8" y="32"/>
                    </a:cxn>
                    <a:cxn ang="0">
                      <a:pos x="4" y="27"/>
                    </a:cxn>
                    <a:cxn ang="0">
                      <a:pos x="1" y="21"/>
                    </a:cxn>
                    <a:cxn ang="0">
                      <a:pos x="0" y="16"/>
                    </a:cxn>
                    <a:cxn ang="0">
                      <a:pos x="2" y="6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24" h="37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3"/>
                        <a:pt x="5" y="4"/>
                        <a:pt x="7" y="5"/>
                      </a:cubicBezTo>
                      <a:cubicBezTo>
                        <a:pt x="9" y="7"/>
                        <a:pt x="11" y="8"/>
                        <a:pt x="13" y="9"/>
                      </a:cubicBezTo>
                      <a:cubicBezTo>
                        <a:pt x="14" y="10"/>
                        <a:pt x="16" y="11"/>
                        <a:pt x="17" y="11"/>
                      </a:cubicBezTo>
                      <a:cubicBezTo>
                        <a:pt x="18" y="13"/>
                        <a:pt x="19" y="14"/>
                        <a:pt x="21" y="16"/>
                      </a:cubicBezTo>
                      <a:cubicBezTo>
                        <a:pt x="22" y="18"/>
                        <a:pt x="23" y="20"/>
                        <a:pt x="23" y="22"/>
                      </a:cubicBezTo>
                      <a:cubicBezTo>
                        <a:pt x="24" y="24"/>
                        <a:pt x="24" y="26"/>
                        <a:pt x="24" y="28"/>
                      </a:cubicBezTo>
                      <a:cubicBezTo>
                        <a:pt x="24" y="31"/>
                        <a:pt x="23" y="33"/>
                        <a:pt x="22" y="35"/>
                      </a:cubicBezTo>
                      <a:cubicBezTo>
                        <a:pt x="17" y="30"/>
                        <a:pt x="14" y="24"/>
                        <a:pt x="11" y="18"/>
                      </a:cubicBezTo>
                      <a:cubicBezTo>
                        <a:pt x="12" y="26"/>
                        <a:pt x="15" y="32"/>
                        <a:pt x="20" y="37"/>
                      </a:cubicBezTo>
                      <a:cubicBezTo>
                        <a:pt x="15" y="36"/>
                        <a:pt x="11" y="34"/>
                        <a:pt x="8" y="32"/>
                      </a:cubicBezTo>
                      <a:cubicBezTo>
                        <a:pt x="7" y="31"/>
                        <a:pt x="5" y="29"/>
                        <a:pt x="4" y="27"/>
                      </a:cubicBezTo>
                      <a:cubicBezTo>
                        <a:pt x="3" y="25"/>
                        <a:pt x="2" y="23"/>
                        <a:pt x="1" y="21"/>
                      </a:cubicBezTo>
                      <a:cubicBezTo>
                        <a:pt x="1" y="20"/>
                        <a:pt x="1" y="18"/>
                        <a:pt x="0" y="16"/>
                      </a:cubicBezTo>
                      <a:cubicBezTo>
                        <a:pt x="0" y="14"/>
                        <a:pt x="1" y="11"/>
                        <a:pt x="2" y="6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4" name="Freeform 175"/>
                <p:cNvSpPr/>
                <p:nvPr/>
              </p:nvSpPr>
              <p:spPr bwMode="auto">
                <a:xfrm>
                  <a:off x="6694487" y="1616076"/>
                  <a:ext cx="115888" cy="2143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1" y="5"/>
                    </a:cxn>
                    <a:cxn ang="0">
                      <a:pos x="21" y="14"/>
                    </a:cxn>
                    <a:cxn ang="0">
                      <a:pos x="25" y="20"/>
                    </a:cxn>
                    <a:cxn ang="0">
                      <a:pos x="28" y="27"/>
                    </a:cxn>
                    <a:cxn ang="0">
                      <a:pos x="28" y="37"/>
                    </a:cxn>
                    <a:cxn ang="0">
                      <a:pos x="20" y="52"/>
                    </a:cxn>
                    <a:cxn ang="0">
                      <a:pos x="12" y="24"/>
                    </a:cxn>
                    <a:cxn ang="0">
                      <a:pos x="16" y="51"/>
                    </a:cxn>
                    <a:cxn ang="0">
                      <a:pos x="8" y="46"/>
                    </a:cxn>
                    <a:cxn ang="0">
                      <a:pos x="3" y="39"/>
                    </a:cxn>
                    <a:cxn ang="0">
                      <a:pos x="0" y="31"/>
                    </a:cxn>
                    <a:cxn ang="0">
                      <a:pos x="0" y="22"/>
                    </a:cxn>
                    <a:cxn ang="0">
                      <a:pos x="1" y="17"/>
                    </a:cxn>
                    <a:cxn ang="0">
                      <a:pos x="5" y="8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28" h="52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6" y="9"/>
                        <a:pt x="20" y="11"/>
                        <a:pt x="21" y="14"/>
                      </a:cubicBezTo>
                      <a:cubicBezTo>
                        <a:pt x="23" y="16"/>
                        <a:pt x="24" y="18"/>
                        <a:pt x="25" y="20"/>
                      </a:cubicBezTo>
                      <a:cubicBezTo>
                        <a:pt x="27" y="22"/>
                        <a:pt x="28" y="25"/>
                        <a:pt x="28" y="27"/>
                      </a:cubicBezTo>
                      <a:cubicBezTo>
                        <a:pt x="28" y="31"/>
                        <a:pt x="28" y="34"/>
                        <a:pt x="28" y="37"/>
                      </a:cubicBezTo>
                      <a:cubicBezTo>
                        <a:pt x="27" y="41"/>
                        <a:pt x="25" y="46"/>
                        <a:pt x="20" y="52"/>
                      </a:cubicBezTo>
                      <a:cubicBezTo>
                        <a:pt x="21" y="43"/>
                        <a:pt x="18" y="33"/>
                        <a:pt x="12" y="24"/>
                      </a:cubicBezTo>
                      <a:cubicBezTo>
                        <a:pt x="15" y="33"/>
                        <a:pt x="16" y="42"/>
                        <a:pt x="16" y="51"/>
                      </a:cubicBezTo>
                      <a:cubicBezTo>
                        <a:pt x="13" y="50"/>
                        <a:pt x="10" y="48"/>
                        <a:pt x="8" y="46"/>
                      </a:cubicBezTo>
                      <a:cubicBezTo>
                        <a:pt x="6" y="44"/>
                        <a:pt x="4" y="41"/>
                        <a:pt x="3" y="39"/>
                      </a:cubicBezTo>
                      <a:cubicBezTo>
                        <a:pt x="2" y="36"/>
                        <a:pt x="1" y="34"/>
                        <a:pt x="0" y="31"/>
                      </a:cubicBezTo>
                      <a:cubicBezTo>
                        <a:pt x="0" y="28"/>
                        <a:pt x="0" y="25"/>
                        <a:pt x="0" y="22"/>
                      </a:cubicBezTo>
                      <a:cubicBezTo>
                        <a:pt x="1" y="20"/>
                        <a:pt x="1" y="19"/>
                        <a:pt x="1" y="17"/>
                      </a:cubicBezTo>
                      <a:cubicBezTo>
                        <a:pt x="2" y="14"/>
                        <a:pt x="4" y="11"/>
                        <a:pt x="5" y="8"/>
                      </a:cubicBezTo>
                      <a:cubicBezTo>
                        <a:pt x="6" y="6"/>
                        <a:pt x="6" y="3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5" name="Freeform 176"/>
                <p:cNvSpPr/>
                <p:nvPr/>
              </p:nvSpPr>
              <p:spPr bwMode="auto">
                <a:xfrm>
                  <a:off x="7537450" y="512763"/>
                  <a:ext cx="228600" cy="257175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0" y="11"/>
                    </a:cxn>
                    <a:cxn ang="0">
                      <a:pos x="48" y="26"/>
                    </a:cxn>
                    <a:cxn ang="0">
                      <a:pos x="47" y="33"/>
                    </a:cxn>
                    <a:cxn ang="0">
                      <a:pos x="42" y="44"/>
                    </a:cxn>
                    <a:cxn ang="0">
                      <a:pos x="33" y="53"/>
                    </a:cxn>
                    <a:cxn ang="0">
                      <a:pos x="22" y="59"/>
                    </a:cxn>
                    <a:cxn ang="0">
                      <a:pos x="8" y="61"/>
                    </a:cxn>
                    <a:cxn ang="0">
                      <a:pos x="30" y="28"/>
                    </a:cxn>
                    <a:cxn ang="0">
                      <a:pos x="3" y="61"/>
                    </a:cxn>
                    <a:cxn ang="0">
                      <a:pos x="1" y="36"/>
                    </a:cxn>
                    <a:cxn ang="0">
                      <a:pos x="7" y="23"/>
                    </a:cxn>
                    <a:cxn ang="0">
                      <a:pos x="15" y="15"/>
                    </a:cxn>
                    <a:cxn ang="0">
                      <a:pos x="24" y="9"/>
                    </a:cxn>
                    <a:cxn ang="0">
                      <a:pos x="42" y="3"/>
                    </a:cxn>
                    <a:cxn ang="0">
                      <a:pos x="54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62">
                      <a:moveTo>
                        <a:pt x="55" y="0"/>
                      </a:moveTo>
                      <a:cubicBezTo>
                        <a:pt x="51" y="4"/>
                        <a:pt x="49" y="8"/>
                        <a:pt x="50" y="11"/>
                      </a:cubicBezTo>
                      <a:cubicBezTo>
                        <a:pt x="49" y="16"/>
                        <a:pt x="48" y="21"/>
                        <a:pt x="48" y="26"/>
                      </a:cubicBezTo>
                      <a:cubicBezTo>
                        <a:pt x="48" y="28"/>
                        <a:pt x="47" y="30"/>
                        <a:pt x="47" y="33"/>
                      </a:cubicBezTo>
                      <a:cubicBezTo>
                        <a:pt x="46" y="37"/>
                        <a:pt x="44" y="40"/>
                        <a:pt x="42" y="44"/>
                      </a:cubicBezTo>
                      <a:cubicBezTo>
                        <a:pt x="39" y="48"/>
                        <a:pt x="36" y="51"/>
                        <a:pt x="33" y="53"/>
                      </a:cubicBezTo>
                      <a:cubicBezTo>
                        <a:pt x="30" y="56"/>
                        <a:pt x="26" y="58"/>
                        <a:pt x="22" y="59"/>
                      </a:cubicBezTo>
                      <a:cubicBezTo>
                        <a:pt x="18" y="61"/>
                        <a:pt x="13" y="62"/>
                        <a:pt x="8" y="61"/>
                      </a:cubicBezTo>
                      <a:cubicBezTo>
                        <a:pt x="14" y="50"/>
                        <a:pt x="21" y="38"/>
                        <a:pt x="30" y="28"/>
                      </a:cubicBezTo>
                      <a:cubicBezTo>
                        <a:pt x="16" y="37"/>
                        <a:pt x="7" y="48"/>
                        <a:pt x="3" y="61"/>
                      </a:cubicBezTo>
                      <a:cubicBezTo>
                        <a:pt x="0" y="51"/>
                        <a:pt x="0" y="42"/>
                        <a:pt x="1" y="36"/>
                      </a:cubicBezTo>
                      <a:cubicBezTo>
                        <a:pt x="2" y="31"/>
                        <a:pt x="4" y="27"/>
                        <a:pt x="7" y="23"/>
                      </a:cubicBezTo>
                      <a:cubicBezTo>
                        <a:pt x="9" y="20"/>
                        <a:pt x="12" y="17"/>
                        <a:pt x="15" y="15"/>
                      </a:cubicBezTo>
                      <a:cubicBezTo>
                        <a:pt x="18" y="13"/>
                        <a:pt x="21" y="11"/>
                        <a:pt x="24" y="9"/>
                      </a:cubicBezTo>
                      <a:cubicBezTo>
                        <a:pt x="27" y="7"/>
                        <a:pt x="33" y="5"/>
                        <a:pt x="42" y="3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6" name="Freeform 177"/>
                <p:cNvSpPr/>
                <p:nvPr/>
              </p:nvSpPr>
              <p:spPr bwMode="auto">
                <a:xfrm>
                  <a:off x="7508875" y="1006476"/>
                  <a:ext cx="87313" cy="149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5" y="11"/>
                    </a:cxn>
                    <a:cxn ang="0">
                      <a:pos x="19" y="16"/>
                    </a:cxn>
                    <a:cxn ang="0">
                      <a:pos x="21" y="22"/>
                    </a:cxn>
                    <a:cxn ang="0">
                      <a:pos x="21" y="28"/>
                    </a:cxn>
                    <a:cxn ang="0">
                      <a:pos x="18" y="34"/>
                    </a:cxn>
                    <a:cxn ang="0">
                      <a:pos x="9" y="17"/>
                    </a:cxn>
                    <a:cxn ang="0">
                      <a:pos x="17" y="36"/>
                    </a:cxn>
                    <a:cxn ang="0">
                      <a:pos x="6" y="31"/>
                    </a:cxn>
                    <a:cxn ang="0">
                      <a:pos x="2" y="26"/>
                    </a:cxn>
                    <a:cxn ang="0">
                      <a:pos x="0" y="20"/>
                    </a:cxn>
                    <a:cxn ang="0">
                      <a:pos x="0" y="15"/>
                    </a:cxn>
                    <a:cxn ang="0">
                      <a:pos x="2" y="6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21" h="36">
                      <a:moveTo>
                        <a:pt x="4" y="0"/>
                      </a:moveTo>
                      <a:cubicBezTo>
                        <a:pt x="4" y="2"/>
                        <a:pt x="6" y="4"/>
                        <a:pt x="7" y="5"/>
                      </a:cubicBezTo>
                      <a:cubicBezTo>
                        <a:pt x="9" y="6"/>
                        <a:pt x="11" y="8"/>
                        <a:pt x="13" y="9"/>
                      </a:cubicBezTo>
                      <a:cubicBezTo>
                        <a:pt x="14" y="10"/>
                        <a:pt x="15" y="10"/>
                        <a:pt x="15" y="11"/>
                      </a:cubicBezTo>
                      <a:cubicBezTo>
                        <a:pt x="17" y="13"/>
                        <a:pt x="18" y="14"/>
                        <a:pt x="19" y="16"/>
                      </a:cubicBezTo>
                      <a:cubicBezTo>
                        <a:pt x="20" y="18"/>
                        <a:pt x="21" y="20"/>
                        <a:pt x="21" y="22"/>
                      </a:cubicBezTo>
                      <a:cubicBezTo>
                        <a:pt x="21" y="24"/>
                        <a:pt x="21" y="26"/>
                        <a:pt x="21" y="28"/>
                      </a:cubicBezTo>
                      <a:cubicBezTo>
                        <a:pt x="20" y="30"/>
                        <a:pt x="20" y="32"/>
                        <a:pt x="18" y="34"/>
                      </a:cubicBezTo>
                      <a:cubicBezTo>
                        <a:pt x="15" y="29"/>
                        <a:pt x="12" y="23"/>
                        <a:pt x="9" y="17"/>
                      </a:cubicBezTo>
                      <a:cubicBezTo>
                        <a:pt x="10" y="25"/>
                        <a:pt x="12" y="32"/>
                        <a:pt x="17" y="36"/>
                      </a:cubicBezTo>
                      <a:cubicBezTo>
                        <a:pt x="12" y="35"/>
                        <a:pt x="8" y="33"/>
                        <a:pt x="6" y="31"/>
                      </a:cubicBezTo>
                      <a:cubicBezTo>
                        <a:pt x="4" y="29"/>
                        <a:pt x="3" y="28"/>
                        <a:pt x="2" y="26"/>
                      </a:cubicBezTo>
                      <a:cubicBezTo>
                        <a:pt x="1" y="24"/>
                        <a:pt x="1" y="22"/>
                        <a:pt x="0" y="20"/>
                      </a:cubicBezTo>
                      <a:cubicBezTo>
                        <a:pt x="0" y="18"/>
                        <a:pt x="0" y="17"/>
                        <a:pt x="0" y="15"/>
                      </a:cubicBezTo>
                      <a:cubicBezTo>
                        <a:pt x="0" y="13"/>
                        <a:pt x="1" y="10"/>
                        <a:pt x="2" y="6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7" name="Freeform 178"/>
                <p:cNvSpPr/>
                <p:nvPr/>
              </p:nvSpPr>
              <p:spPr bwMode="auto">
                <a:xfrm>
                  <a:off x="7923212" y="1433513"/>
                  <a:ext cx="168275" cy="236538"/>
                </a:xfrm>
                <a:custGeom>
                  <a:avLst/>
                  <a:gdLst/>
                  <a:ahLst/>
                  <a:cxnLst>
                    <a:cxn ang="0">
                      <a:pos x="9" y="17"/>
                    </a:cxn>
                    <a:cxn ang="0">
                      <a:pos x="16" y="11"/>
                    </a:cxn>
                    <a:cxn ang="0">
                      <a:pos x="31" y="3"/>
                    </a:cxn>
                    <a:cxn ang="0">
                      <a:pos x="41" y="0"/>
                    </a:cxn>
                    <a:cxn ang="0">
                      <a:pos x="41" y="0"/>
                    </a:cxn>
                    <a:cxn ang="0">
                      <a:pos x="38" y="10"/>
                    </a:cxn>
                    <a:cxn ang="0">
                      <a:pos x="39" y="22"/>
                    </a:cxn>
                    <a:cxn ang="0">
                      <a:pos x="38" y="28"/>
                    </a:cxn>
                    <a:cxn ang="0">
                      <a:pos x="35" y="38"/>
                    </a:cxn>
                    <a:cxn ang="0">
                      <a:pos x="29" y="47"/>
                    </a:cxn>
                    <a:cxn ang="0">
                      <a:pos x="21" y="54"/>
                    </a:cxn>
                    <a:cxn ang="0">
                      <a:pos x="9" y="57"/>
                    </a:cxn>
                    <a:cxn ang="0">
                      <a:pos x="24" y="26"/>
                    </a:cxn>
                    <a:cxn ang="0">
                      <a:pos x="4" y="57"/>
                    </a:cxn>
                    <a:cxn ang="0">
                      <a:pos x="0" y="36"/>
                    </a:cxn>
                    <a:cxn ang="0">
                      <a:pos x="3" y="25"/>
                    </a:cxn>
                    <a:cxn ang="0">
                      <a:pos x="9" y="17"/>
                    </a:cxn>
                  </a:cxnLst>
                  <a:rect l="0" t="0" r="r" b="b"/>
                  <a:pathLst>
                    <a:path w="41" h="57">
                      <a:moveTo>
                        <a:pt x="9" y="17"/>
                      </a:moveTo>
                      <a:cubicBezTo>
                        <a:pt x="11" y="14"/>
                        <a:pt x="14" y="12"/>
                        <a:pt x="16" y="11"/>
                      </a:cubicBezTo>
                      <a:cubicBezTo>
                        <a:pt x="19" y="9"/>
                        <a:pt x="24" y="6"/>
                        <a:pt x="31" y="3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8" y="3"/>
                        <a:pt x="38" y="6"/>
                        <a:pt x="38" y="10"/>
                      </a:cubicBezTo>
                      <a:cubicBezTo>
                        <a:pt x="38" y="14"/>
                        <a:pt x="38" y="18"/>
                        <a:pt x="39" y="22"/>
                      </a:cubicBezTo>
                      <a:cubicBezTo>
                        <a:pt x="39" y="24"/>
                        <a:pt x="38" y="26"/>
                        <a:pt x="38" y="28"/>
                      </a:cubicBezTo>
                      <a:cubicBezTo>
                        <a:pt x="38" y="31"/>
                        <a:pt x="37" y="35"/>
                        <a:pt x="35" y="38"/>
                      </a:cubicBezTo>
                      <a:cubicBezTo>
                        <a:pt x="34" y="42"/>
                        <a:pt x="32" y="45"/>
                        <a:pt x="29" y="47"/>
                      </a:cubicBezTo>
                      <a:cubicBezTo>
                        <a:pt x="27" y="50"/>
                        <a:pt x="24" y="52"/>
                        <a:pt x="21" y="54"/>
                      </a:cubicBezTo>
                      <a:cubicBezTo>
                        <a:pt x="17" y="55"/>
                        <a:pt x="13" y="57"/>
                        <a:pt x="9" y="57"/>
                      </a:cubicBezTo>
                      <a:cubicBezTo>
                        <a:pt x="12" y="46"/>
                        <a:pt x="17" y="36"/>
                        <a:pt x="24" y="26"/>
                      </a:cubicBezTo>
                      <a:cubicBezTo>
                        <a:pt x="13" y="35"/>
                        <a:pt x="6" y="46"/>
                        <a:pt x="4" y="57"/>
                      </a:cubicBezTo>
                      <a:cubicBezTo>
                        <a:pt x="1" y="48"/>
                        <a:pt x="0" y="41"/>
                        <a:pt x="0" y="36"/>
                      </a:cubicBezTo>
                      <a:cubicBezTo>
                        <a:pt x="1" y="32"/>
                        <a:pt x="2" y="28"/>
                        <a:pt x="3" y="25"/>
                      </a:cubicBezTo>
                      <a:cubicBezTo>
                        <a:pt x="5" y="22"/>
                        <a:pt x="7" y="19"/>
                        <a:pt x="9" y="17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8" name="Freeform 179"/>
                <p:cNvSpPr/>
                <p:nvPr/>
              </p:nvSpPr>
              <p:spPr bwMode="auto">
                <a:xfrm>
                  <a:off x="8132762" y="2074863"/>
                  <a:ext cx="331788" cy="166688"/>
                </a:xfrm>
                <a:custGeom>
                  <a:avLst/>
                  <a:gdLst/>
                  <a:ahLst/>
                  <a:cxnLst>
                    <a:cxn ang="0">
                      <a:pos x="80" y="24"/>
                    </a:cxn>
                    <a:cxn ang="0">
                      <a:pos x="68" y="27"/>
                    </a:cxn>
                    <a:cxn ang="0">
                      <a:pos x="55" y="34"/>
                    </a:cxn>
                    <a:cxn ang="0">
                      <a:pos x="49" y="37"/>
                    </a:cxn>
                    <a:cxn ang="0">
                      <a:pos x="37" y="40"/>
                    </a:cxn>
                    <a:cxn ang="0">
                      <a:pos x="25" y="39"/>
                    </a:cxn>
                    <a:cxn ang="0">
                      <a:pos x="13" y="34"/>
                    </a:cxn>
                    <a:cxn ang="0">
                      <a:pos x="3" y="24"/>
                    </a:cxn>
                    <a:cxn ang="0">
                      <a:pos x="43" y="21"/>
                    </a:cxn>
                    <a:cxn ang="0">
                      <a:pos x="0" y="20"/>
                    </a:cxn>
                    <a:cxn ang="0">
                      <a:pos x="19" y="3"/>
                    </a:cxn>
                    <a:cxn ang="0">
                      <a:pos x="33" y="0"/>
                    </a:cxn>
                    <a:cxn ang="0">
                      <a:pos x="44" y="1"/>
                    </a:cxn>
                    <a:cxn ang="0">
                      <a:pos x="54" y="5"/>
                    </a:cxn>
                    <a:cxn ang="0">
                      <a:pos x="70" y="16"/>
                    </a:cxn>
                    <a:cxn ang="0">
                      <a:pos x="79" y="24"/>
                    </a:cxn>
                    <a:cxn ang="0">
                      <a:pos x="80" y="24"/>
                    </a:cxn>
                  </a:cxnLst>
                  <a:rect l="0" t="0" r="r" b="b"/>
                  <a:pathLst>
                    <a:path w="80" h="40">
                      <a:moveTo>
                        <a:pt x="80" y="24"/>
                      </a:moveTo>
                      <a:cubicBezTo>
                        <a:pt x="75" y="23"/>
                        <a:pt x="71" y="24"/>
                        <a:pt x="68" y="27"/>
                      </a:cubicBezTo>
                      <a:cubicBezTo>
                        <a:pt x="64" y="29"/>
                        <a:pt x="59" y="32"/>
                        <a:pt x="55" y="34"/>
                      </a:cubicBezTo>
                      <a:cubicBezTo>
                        <a:pt x="54" y="35"/>
                        <a:pt x="51" y="36"/>
                        <a:pt x="49" y="37"/>
                      </a:cubicBezTo>
                      <a:cubicBezTo>
                        <a:pt x="45" y="39"/>
                        <a:pt x="41" y="40"/>
                        <a:pt x="37" y="40"/>
                      </a:cubicBezTo>
                      <a:cubicBezTo>
                        <a:pt x="33" y="40"/>
                        <a:pt x="29" y="40"/>
                        <a:pt x="25" y="39"/>
                      </a:cubicBezTo>
                      <a:cubicBezTo>
                        <a:pt x="20" y="38"/>
                        <a:pt x="17" y="36"/>
                        <a:pt x="13" y="34"/>
                      </a:cubicBezTo>
                      <a:cubicBezTo>
                        <a:pt x="9" y="31"/>
                        <a:pt x="6" y="28"/>
                        <a:pt x="3" y="24"/>
                      </a:cubicBezTo>
                      <a:cubicBezTo>
                        <a:pt x="16" y="21"/>
                        <a:pt x="29" y="20"/>
                        <a:pt x="43" y="21"/>
                      </a:cubicBezTo>
                      <a:cubicBezTo>
                        <a:pt x="27" y="16"/>
                        <a:pt x="13" y="15"/>
                        <a:pt x="0" y="20"/>
                      </a:cubicBezTo>
                      <a:cubicBezTo>
                        <a:pt x="7" y="11"/>
                        <a:pt x="13" y="6"/>
                        <a:pt x="19" y="3"/>
                      </a:cubicBezTo>
                      <a:cubicBezTo>
                        <a:pt x="23" y="1"/>
                        <a:pt x="28" y="0"/>
                        <a:pt x="33" y="0"/>
                      </a:cubicBezTo>
                      <a:cubicBezTo>
                        <a:pt x="37" y="0"/>
                        <a:pt x="40" y="0"/>
                        <a:pt x="44" y="1"/>
                      </a:cubicBezTo>
                      <a:cubicBezTo>
                        <a:pt x="48" y="2"/>
                        <a:pt x="51" y="3"/>
                        <a:pt x="54" y="5"/>
                      </a:cubicBezTo>
                      <a:cubicBezTo>
                        <a:pt x="58" y="6"/>
                        <a:pt x="63" y="10"/>
                        <a:pt x="70" y="16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9" name="Freeform 180"/>
                <p:cNvSpPr/>
                <p:nvPr/>
              </p:nvSpPr>
              <p:spPr bwMode="auto">
                <a:xfrm>
                  <a:off x="6632575" y="628651"/>
                  <a:ext cx="173038" cy="31115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5" y="7"/>
                    </a:cxn>
                    <a:cxn ang="0">
                      <a:pos x="30" y="19"/>
                    </a:cxn>
                    <a:cxn ang="0">
                      <a:pos x="36" y="28"/>
                    </a:cxn>
                    <a:cxn ang="0">
                      <a:pos x="41" y="38"/>
                    </a:cxn>
                    <a:cxn ang="0">
                      <a:pos x="41" y="52"/>
                    </a:cxn>
                    <a:cxn ang="0">
                      <a:pos x="31" y="75"/>
                    </a:cxn>
                    <a:cxn ang="0">
                      <a:pos x="17" y="34"/>
                    </a:cxn>
                    <a:cxn ang="0">
                      <a:pos x="25" y="73"/>
                    </a:cxn>
                    <a:cxn ang="0">
                      <a:pos x="13" y="66"/>
                    </a:cxn>
                    <a:cxn ang="0">
                      <a:pos x="5" y="57"/>
                    </a:cxn>
                    <a:cxn ang="0">
                      <a:pos x="1" y="45"/>
                    </a:cxn>
                    <a:cxn ang="0">
                      <a:pos x="0" y="33"/>
                    </a:cxn>
                    <a:cxn ang="0">
                      <a:pos x="1" y="26"/>
                    </a:cxn>
                    <a:cxn ang="0">
                      <a:pos x="5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42" h="75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23" y="12"/>
                        <a:pt x="28" y="16"/>
                        <a:pt x="30" y="19"/>
                      </a:cubicBezTo>
                      <a:cubicBezTo>
                        <a:pt x="33" y="22"/>
                        <a:pt x="35" y="25"/>
                        <a:pt x="36" y="28"/>
                      </a:cubicBezTo>
                      <a:cubicBezTo>
                        <a:pt x="38" y="31"/>
                        <a:pt x="40" y="35"/>
                        <a:pt x="41" y="38"/>
                      </a:cubicBezTo>
                      <a:cubicBezTo>
                        <a:pt x="42" y="43"/>
                        <a:pt x="42" y="48"/>
                        <a:pt x="41" y="52"/>
                      </a:cubicBezTo>
                      <a:cubicBezTo>
                        <a:pt x="40" y="59"/>
                        <a:pt x="37" y="66"/>
                        <a:pt x="31" y="75"/>
                      </a:cubicBezTo>
                      <a:cubicBezTo>
                        <a:pt x="31" y="62"/>
                        <a:pt x="27" y="48"/>
                        <a:pt x="17" y="34"/>
                      </a:cubicBezTo>
                      <a:cubicBezTo>
                        <a:pt x="22" y="47"/>
                        <a:pt x="25" y="60"/>
                        <a:pt x="25" y="73"/>
                      </a:cubicBezTo>
                      <a:cubicBezTo>
                        <a:pt x="21" y="72"/>
                        <a:pt x="17" y="70"/>
                        <a:pt x="13" y="66"/>
                      </a:cubicBezTo>
                      <a:cubicBezTo>
                        <a:pt x="10" y="64"/>
                        <a:pt x="7" y="60"/>
                        <a:pt x="5" y="57"/>
                      </a:cubicBezTo>
                      <a:cubicBezTo>
                        <a:pt x="3" y="53"/>
                        <a:pt x="2" y="49"/>
                        <a:pt x="1" y="45"/>
                      </a:cubicBezTo>
                      <a:cubicBezTo>
                        <a:pt x="0" y="41"/>
                        <a:pt x="0" y="37"/>
                        <a:pt x="0" y="33"/>
                      </a:cubicBezTo>
                      <a:cubicBezTo>
                        <a:pt x="0" y="30"/>
                        <a:pt x="1" y="28"/>
                        <a:pt x="1" y="26"/>
                      </a:cubicBezTo>
                      <a:cubicBezTo>
                        <a:pt x="3" y="21"/>
                        <a:pt x="4" y="16"/>
                        <a:pt x="5" y="12"/>
                      </a:cubicBezTo>
                      <a:cubicBezTo>
                        <a:pt x="7" y="8"/>
                        <a:pt x="7" y="4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0" name="Freeform 181"/>
                <p:cNvSpPr/>
                <p:nvPr/>
              </p:nvSpPr>
              <p:spPr bwMode="auto">
                <a:xfrm>
                  <a:off x="7104062" y="977901"/>
                  <a:ext cx="149225" cy="277813"/>
                </a:xfrm>
                <a:custGeom>
                  <a:avLst/>
                  <a:gdLst/>
                  <a:ahLst/>
                  <a:cxnLst>
                    <a:cxn ang="0">
                      <a:pos x="17" y="9"/>
                    </a:cxn>
                    <a:cxn ang="0">
                      <a:pos x="25" y="18"/>
                    </a:cxn>
                    <a:cxn ang="0">
                      <a:pos x="29" y="23"/>
                    </a:cxn>
                    <a:cxn ang="0">
                      <a:pos x="34" y="32"/>
                    </a:cxn>
                    <a:cxn ang="0">
                      <a:pos x="36" y="43"/>
                    </a:cxn>
                    <a:cxn ang="0">
                      <a:pos x="34" y="53"/>
                    </a:cxn>
                    <a:cxn ang="0">
                      <a:pos x="28" y="64"/>
                    </a:cxn>
                    <a:cxn ang="0">
                      <a:pos x="17" y="31"/>
                    </a:cxn>
                    <a:cxn ang="0">
                      <a:pos x="24" y="67"/>
                    </a:cxn>
                    <a:cxn ang="0">
                      <a:pos x="7" y="55"/>
                    </a:cxn>
                    <a:cxn ang="0">
                      <a:pos x="2" y="44"/>
                    </a:cxn>
                    <a:cxn ang="0">
                      <a:pos x="0" y="34"/>
                    </a:cxn>
                    <a:cxn ang="0">
                      <a:pos x="1" y="25"/>
                    </a:cxn>
                    <a:cxn ang="0">
                      <a:pos x="7" y="1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7" y="9"/>
                    </a:cxn>
                  </a:cxnLst>
                  <a:rect l="0" t="0" r="r" b="b"/>
                  <a:pathLst>
                    <a:path w="36" h="67">
                      <a:moveTo>
                        <a:pt x="17" y="9"/>
                      </a:moveTo>
                      <a:cubicBezTo>
                        <a:pt x="20" y="12"/>
                        <a:pt x="22" y="15"/>
                        <a:pt x="25" y="18"/>
                      </a:cubicBezTo>
                      <a:cubicBezTo>
                        <a:pt x="27" y="20"/>
                        <a:pt x="28" y="21"/>
                        <a:pt x="29" y="23"/>
                      </a:cubicBezTo>
                      <a:cubicBezTo>
                        <a:pt x="31" y="26"/>
                        <a:pt x="33" y="29"/>
                        <a:pt x="34" y="32"/>
                      </a:cubicBezTo>
                      <a:cubicBezTo>
                        <a:pt x="35" y="36"/>
                        <a:pt x="36" y="39"/>
                        <a:pt x="36" y="43"/>
                      </a:cubicBezTo>
                      <a:cubicBezTo>
                        <a:pt x="35" y="47"/>
                        <a:pt x="35" y="50"/>
                        <a:pt x="34" y="53"/>
                      </a:cubicBezTo>
                      <a:cubicBezTo>
                        <a:pt x="32" y="57"/>
                        <a:pt x="30" y="61"/>
                        <a:pt x="28" y="64"/>
                      </a:cubicBezTo>
                      <a:cubicBezTo>
                        <a:pt x="23" y="54"/>
                        <a:pt x="19" y="43"/>
                        <a:pt x="17" y="31"/>
                      </a:cubicBezTo>
                      <a:cubicBezTo>
                        <a:pt x="16" y="46"/>
                        <a:pt x="18" y="58"/>
                        <a:pt x="24" y="67"/>
                      </a:cubicBezTo>
                      <a:cubicBezTo>
                        <a:pt x="16" y="63"/>
                        <a:pt x="10" y="59"/>
                        <a:pt x="7" y="55"/>
                      </a:cubicBezTo>
                      <a:cubicBezTo>
                        <a:pt x="5" y="51"/>
                        <a:pt x="3" y="48"/>
                        <a:pt x="2" y="44"/>
                      </a:cubicBezTo>
                      <a:cubicBezTo>
                        <a:pt x="1" y="41"/>
                        <a:pt x="0" y="38"/>
                        <a:pt x="0" y="34"/>
                      </a:cubicBezTo>
                      <a:cubicBezTo>
                        <a:pt x="0" y="31"/>
                        <a:pt x="1" y="28"/>
                        <a:pt x="1" y="25"/>
                      </a:cubicBezTo>
                      <a:cubicBezTo>
                        <a:pt x="2" y="22"/>
                        <a:pt x="4" y="17"/>
                        <a:pt x="7" y="1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4"/>
                        <a:pt x="14" y="8"/>
                        <a:pt x="17" y="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1" name="Freeform 182"/>
                <p:cNvSpPr/>
                <p:nvPr/>
              </p:nvSpPr>
              <p:spPr bwMode="auto">
                <a:xfrm>
                  <a:off x="6235700" y="1536701"/>
                  <a:ext cx="203200" cy="277813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30" y="12"/>
                    </a:cxn>
                    <a:cxn ang="0">
                      <a:pos x="38" y="19"/>
                    </a:cxn>
                    <a:cxn ang="0">
                      <a:pos x="44" y="29"/>
                    </a:cxn>
                    <a:cxn ang="0">
                      <a:pos x="48" y="42"/>
                    </a:cxn>
                    <a:cxn ang="0">
                      <a:pos x="44" y="67"/>
                    </a:cxn>
                    <a:cxn ang="0">
                      <a:pos x="21" y="30"/>
                    </a:cxn>
                    <a:cxn ang="0">
                      <a:pos x="38" y="67"/>
                    </a:cxn>
                    <a:cxn ang="0">
                      <a:pos x="25" y="62"/>
                    </a:cxn>
                    <a:cxn ang="0">
                      <a:pos x="14" y="55"/>
                    </a:cxn>
                    <a:cxn ang="0">
                      <a:pos x="7" y="45"/>
                    </a:cxn>
                    <a:cxn ang="0">
                      <a:pos x="4" y="33"/>
                    </a:cxn>
                    <a:cxn ang="0">
                      <a:pos x="4" y="26"/>
                    </a:cxn>
                    <a:cxn ang="0">
                      <a:pos x="4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4"/>
                    </a:cxn>
                  </a:cxnLst>
                  <a:rect l="0" t="0" r="r" b="b"/>
                  <a:pathLst>
                    <a:path w="49" h="67">
                      <a:moveTo>
                        <a:pt x="12" y="4"/>
                      </a:moveTo>
                      <a:cubicBezTo>
                        <a:pt x="20" y="7"/>
                        <a:pt x="26" y="10"/>
                        <a:pt x="30" y="12"/>
                      </a:cubicBezTo>
                      <a:cubicBezTo>
                        <a:pt x="33" y="14"/>
                        <a:pt x="35" y="17"/>
                        <a:pt x="38" y="19"/>
                      </a:cubicBezTo>
                      <a:cubicBezTo>
                        <a:pt x="40" y="22"/>
                        <a:pt x="43" y="25"/>
                        <a:pt x="44" y="29"/>
                      </a:cubicBezTo>
                      <a:cubicBezTo>
                        <a:pt x="47" y="33"/>
                        <a:pt x="48" y="37"/>
                        <a:pt x="48" y="42"/>
                      </a:cubicBezTo>
                      <a:cubicBezTo>
                        <a:pt x="49" y="48"/>
                        <a:pt x="47" y="57"/>
                        <a:pt x="44" y="67"/>
                      </a:cubicBezTo>
                      <a:cubicBezTo>
                        <a:pt x="41" y="53"/>
                        <a:pt x="34" y="41"/>
                        <a:pt x="21" y="30"/>
                      </a:cubicBezTo>
                      <a:cubicBezTo>
                        <a:pt x="29" y="42"/>
                        <a:pt x="34" y="54"/>
                        <a:pt x="38" y="67"/>
                      </a:cubicBezTo>
                      <a:cubicBezTo>
                        <a:pt x="33" y="66"/>
                        <a:pt x="29" y="65"/>
                        <a:pt x="25" y="62"/>
                      </a:cubicBezTo>
                      <a:cubicBezTo>
                        <a:pt x="21" y="61"/>
                        <a:pt x="17" y="58"/>
                        <a:pt x="14" y="55"/>
                      </a:cubicBezTo>
                      <a:cubicBezTo>
                        <a:pt x="11" y="52"/>
                        <a:pt x="9" y="49"/>
                        <a:pt x="7" y="45"/>
                      </a:cubicBezTo>
                      <a:cubicBezTo>
                        <a:pt x="6" y="41"/>
                        <a:pt x="5" y="37"/>
                        <a:pt x="4" y="33"/>
                      </a:cubicBezTo>
                      <a:cubicBezTo>
                        <a:pt x="4" y="30"/>
                        <a:pt x="3" y="28"/>
                        <a:pt x="4" y="26"/>
                      </a:cubicBezTo>
                      <a:cubicBezTo>
                        <a:pt x="4" y="21"/>
                        <a:pt x="4" y="16"/>
                        <a:pt x="4" y="11"/>
                      </a:cubicBezTo>
                      <a:cubicBezTo>
                        <a:pt x="5" y="8"/>
                        <a:pt x="3" y="4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2" y="4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2" name="Freeform 183"/>
                <p:cNvSpPr/>
                <p:nvPr/>
              </p:nvSpPr>
              <p:spPr bwMode="auto">
                <a:xfrm>
                  <a:off x="7042150" y="1341438"/>
                  <a:ext cx="107950" cy="207963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1" y="8"/>
                    </a:cxn>
                    <a:cxn ang="0">
                      <a:pos x="24" y="16"/>
                    </a:cxn>
                    <a:cxn ang="0">
                      <a:pos x="26" y="21"/>
                    </a:cxn>
                    <a:cxn ang="0">
                      <a:pos x="26" y="29"/>
                    </a:cxn>
                    <a:cxn ang="0">
                      <a:pos x="24" y="36"/>
                    </a:cxn>
                    <a:cxn ang="0">
                      <a:pos x="20" y="43"/>
                    </a:cxn>
                    <a:cxn ang="0">
                      <a:pos x="13" y="48"/>
                    </a:cxn>
                    <a:cxn ang="0">
                      <a:pos x="15" y="23"/>
                    </a:cxn>
                    <a:cxn ang="0">
                      <a:pos x="9" y="50"/>
                    </a:cxn>
                    <a:cxn ang="0">
                      <a:pos x="1" y="36"/>
                    </a:cxn>
                    <a:cxn ang="0">
                      <a:pos x="1" y="27"/>
                    </a:cxn>
                    <a:cxn ang="0">
                      <a:pos x="2" y="20"/>
                    </a:cxn>
                    <a:cxn ang="0">
                      <a:pos x="6" y="14"/>
                    </a:cxn>
                    <a:cxn ang="0">
                      <a:pos x="14" y="5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6" h="50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3"/>
                        <a:pt x="20" y="6"/>
                        <a:pt x="21" y="8"/>
                      </a:cubicBezTo>
                      <a:cubicBezTo>
                        <a:pt x="22" y="11"/>
                        <a:pt x="23" y="14"/>
                        <a:pt x="24" y="16"/>
                      </a:cubicBezTo>
                      <a:cubicBezTo>
                        <a:pt x="25" y="18"/>
                        <a:pt x="25" y="19"/>
                        <a:pt x="26" y="21"/>
                      </a:cubicBezTo>
                      <a:cubicBezTo>
                        <a:pt x="26" y="23"/>
                        <a:pt x="26" y="26"/>
                        <a:pt x="26" y="29"/>
                      </a:cubicBezTo>
                      <a:cubicBezTo>
                        <a:pt x="26" y="31"/>
                        <a:pt x="25" y="34"/>
                        <a:pt x="24" y="36"/>
                      </a:cubicBezTo>
                      <a:cubicBezTo>
                        <a:pt x="23" y="39"/>
                        <a:pt x="22" y="41"/>
                        <a:pt x="20" y="43"/>
                      </a:cubicBezTo>
                      <a:cubicBezTo>
                        <a:pt x="18" y="45"/>
                        <a:pt x="15" y="47"/>
                        <a:pt x="13" y="48"/>
                      </a:cubicBezTo>
                      <a:cubicBezTo>
                        <a:pt x="12" y="40"/>
                        <a:pt x="13" y="31"/>
                        <a:pt x="15" y="23"/>
                      </a:cubicBezTo>
                      <a:cubicBezTo>
                        <a:pt x="10" y="32"/>
                        <a:pt x="8" y="41"/>
                        <a:pt x="9" y="50"/>
                      </a:cubicBezTo>
                      <a:cubicBezTo>
                        <a:pt x="5" y="44"/>
                        <a:pt x="2" y="40"/>
                        <a:pt x="1" y="36"/>
                      </a:cubicBezTo>
                      <a:cubicBezTo>
                        <a:pt x="1" y="33"/>
                        <a:pt x="0" y="30"/>
                        <a:pt x="1" y="27"/>
                      </a:cubicBezTo>
                      <a:cubicBezTo>
                        <a:pt x="1" y="25"/>
                        <a:pt x="1" y="22"/>
                        <a:pt x="2" y="20"/>
                      </a:cubicBezTo>
                      <a:cubicBezTo>
                        <a:pt x="3" y="18"/>
                        <a:pt x="4" y="16"/>
                        <a:pt x="6" y="14"/>
                      </a:cubicBezTo>
                      <a:cubicBezTo>
                        <a:pt x="7" y="12"/>
                        <a:pt x="10" y="9"/>
                        <a:pt x="14" y="5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3" name="Freeform 184"/>
                <p:cNvSpPr/>
                <p:nvPr/>
              </p:nvSpPr>
              <p:spPr bwMode="auto">
                <a:xfrm>
                  <a:off x="6624637" y="1354138"/>
                  <a:ext cx="82550" cy="157163"/>
                </a:xfrm>
                <a:custGeom>
                  <a:avLst/>
                  <a:gdLst/>
                  <a:ahLst/>
                  <a:cxnLst>
                    <a:cxn ang="0">
                      <a:pos x="5" y="6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4"/>
                    </a:cxn>
                    <a:cxn ang="0">
                      <a:pos x="16" y="11"/>
                    </a:cxn>
                    <a:cxn ang="0">
                      <a:pos x="18" y="16"/>
                    </a:cxn>
                    <a:cxn ang="0">
                      <a:pos x="20" y="22"/>
                    </a:cxn>
                    <a:cxn ang="0">
                      <a:pos x="19" y="28"/>
                    </a:cxn>
                    <a:cxn ang="0">
                      <a:pos x="12" y="38"/>
                    </a:cxn>
                    <a:cxn ang="0">
                      <a:pos x="9" y="18"/>
                    </a:cxn>
                    <a:cxn ang="0">
                      <a:pos x="9" y="37"/>
                    </a:cxn>
                    <a:cxn ang="0">
                      <a:pos x="4" y="33"/>
                    </a:cxn>
                    <a:cxn ang="0">
                      <a:pos x="1" y="27"/>
                    </a:cxn>
                    <a:cxn ang="0">
                      <a:pos x="0" y="21"/>
                    </a:cxn>
                    <a:cxn ang="0">
                      <a:pos x="1" y="15"/>
                    </a:cxn>
                    <a:cxn ang="0">
                      <a:pos x="2" y="12"/>
                    </a:cxn>
                    <a:cxn ang="0">
                      <a:pos x="5" y="6"/>
                    </a:cxn>
                  </a:cxnLst>
                  <a:rect l="0" t="0" r="r" b="b"/>
                  <a:pathLst>
                    <a:path w="20" h="38">
                      <a:moveTo>
                        <a:pt x="5" y="6"/>
                      </a:moveTo>
                      <a:cubicBezTo>
                        <a:pt x="6" y="4"/>
                        <a:pt x="7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3" y="8"/>
                        <a:pt x="15" y="10"/>
                        <a:pt x="16" y="11"/>
                      </a:cubicBezTo>
                      <a:cubicBezTo>
                        <a:pt x="17" y="13"/>
                        <a:pt x="18" y="15"/>
                        <a:pt x="18" y="16"/>
                      </a:cubicBezTo>
                      <a:cubicBezTo>
                        <a:pt x="19" y="18"/>
                        <a:pt x="20" y="20"/>
                        <a:pt x="20" y="22"/>
                      </a:cubicBezTo>
                      <a:cubicBezTo>
                        <a:pt x="20" y="24"/>
                        <a:pt x="19" y="26"/>
                        <a:pt x="19" y="28"/>
                      </a:cubicBezTo>
                      <a:cubicBezTo>
                        <a:pt x="18" y="31"/>
                        <a:pt x="15" y="35"/>
                        <a:pt x="12" y="38"/>
                      </a:cubicBezTo>
                      <a:cubicBezTo>
                        <a:pt x="13" y="32"/>
                        <a:pt x="12" y="25"/>
                        <a:pt x="9" y="18"/>
                      </a:cubicBezTo>
                      <a:cubicBezTo>
                        <a:pt x="10" y="24"/>
                        <a:pt x="10" y="31"/>
                        <a:pt x="9" y="37"/>
                      </a:cubicBezTo>
                      <a:cubicBezTo>
                        <a:pt x="7" y="36"/>
                        <a:pt x="6" y="35"/>
                        <a:pt x="4" y="33"/>
                      </a:cubicBezTo>
                      <a:cubicBezTo>
                        <a:pt x="3" y="31"/>
                        <a:pt x="2" y="29"/>
                        <a:pt x="1" y="27"/>
                      </a:cubicBezTo>
                      <a:cubicBezTo>
                        <a:pt x="0" y="26"/>
                        <a:pt x="0" y="24"/>
                        <a:pt x="0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" y="14"/>
                        <a:pt x="2" y="13"/>
                        <a:pt x="2" y="12"/>
                      </a:cubicBezTo>
                      <a:cubicBezTo>
                        <a:pt x="3" y="10"/>
                        <a:pt x="4" y="8"/>
                        <a:pt x="5" y="6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4" name="Freeform 185"/>
                <p:cNvSpPr/>
                <p:nvPr/>
              </p:nvSpPr>
              <p:spPr bwMode="auto">
                <a:xfrm>
                  <a:off x="6235700" y="2220913"/>
                  <a:ext cx="276225" cy="198438"/>
                </a:xfrm>
                <a:custGeom>
                  <a:avLst/>
                  <a:gdLst/>
                  <a:ahLst/>
                  <a:cxnLst>
                    <a:cxn ang="0">
                      <a:pos x="29" y="5"/>
                    </a:cxn>
                    <a:cxn ang="0">
                      <a:pos x="43" y="1"/>
                    </a:cxn>
                    <a:cxn ang="0">
                      <a:pos x="67" y="6"/>
                    </a:cxn>
                    <a:cxn ang="0">
                      <a:pos x="31" y="28"/>
                    </a:cxn>
                    <a:cxn ang="0">
                      <a:pos x="67" y="12"/>
                    </a:cxn>
                    <a:cxn ang="0">
                      <a:pos x="63" y="25"/>
                    </a:cxn>
                    <a:cxn ang="0">
                      <a:pos x="55" y="35"/>
                    </a:cxn>
                    <a:cxn ang="0">
                      <a:pos x="45" y="42"/>
                    </a:cxn>
                    <a:cxn ang="0">
                      <a:pos x="33" y="45"/>
                    </a:cxn>
                    <a:cxn ang="0">
                      <a:pos x="26" y="46"/>
                    </a:cxn>
                    <a:cxn ang="0">
                      <a:pos x="11" y="45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4" y="37"/>
                    </a:cxn>
                    <a:cxn ang="0">
                      <a:pos x="13" y="19"/>
                    </a:cxn>
                    <a:cxn ang="0">
                      <a:pos x="20" y="11"/>
                    </a:cxn>
                    <a:cxn ang="0">
                      <a:pos x="29" y="5"/>
                    </a:cxn>
                  </a:cxnLst>
                  <a:rect l="0" t="0" r="r" b="b"/>
                  <a:pathLst>
                    <a:path w="67" h="48">
                      <a:moveTo>
                        <a:pt x="29" y="5"/>
                      </a:moveTo>
                      <a:cubicBezTo>
                        <a:pt x="34" y="3"/>
                        <a:pt x="38" y="1"/>
                        <a:pt x="43" y="1"/>
                      </a:cubicBezTo>
                      <a:cubicBezTo>
                        <a:pt x="49" y="0"/>
                        <a:pt x="57" y="2"/>
                        <a:pt x="67" y="6"/>
                      </a:cubicBezTo>
                      <a:cubicBezTo>
                        <a:pt x="54" y="9"/>
                        <a:pt x="42" y="16"/>
                        <a:pt x="31" y="28"/>
                      </a:cubicBezTo>
                      <a:cubicBezTo>
                        <a:pt x="42" y="21"/>
                        <a:pt x="54" y="15"/>
                        <a:pt x="67" y="12"/>
                      </a:cubicBezTo>
                      <a:cubicBezTo>
                        <a:pt x="67" y="17"/>
                        <a:pt x="65" y="21"/>
                        <a:pt x="63" y="25"/>
                      </a:cubicBezTo>
                      <a:cubicBezTo>
                        <a:pt x="61" y="29"/>
                        <a:pt x="58" y="32"/>
                        <a:pt x="55" y="35"/>
                      </a:cubicBezTo>
                      <a:cubicBezTo>
                        <a:pt x="52" y="38"/>
                        <a:pt x="49" y="40"/>
                        <a:pt x="45" y="42"/>
                      </a:cubicBezTo>
                      <a:cubicBezTo>
                        <a:pt x="41" y="44"/>
                        <a:pt x="37" y="45"/>
                        <a:pt x="33" y="45"/>
                      </a:cubicBezTo>
                      <a:cubicBezTo>
                        <a:pt x="30" y="46"/>
                        <a:pt x="28" y="46"/>
                        <a:pt x="26" y="46"/>
                      </a:cubicBezTo>
                      <a:cubicBezTo>
                        <a:pt x="21" y="45"/>
                        <a:pt x="16" y="45"/>
                        <a:pt x="11" y="45"/>
                      </a:cubicBezTo>
                      <a:cubicBezTo>
                        <a:pt x="7" y="44"/>
                        <a:pt x="3" y="45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8" y="28"/>
                        <a:pt x="11" y="22"/>
                        <a:pt x="13" y="19"/>
                      </a:cubicBezTo>
                      <a:cubicBezTo>
                        <a:pt x="15" y="16"/>
                        <a:pt x="17" y="14"/>
                        <a:pt x="20" y="11"/>
                      </a:cubicBezTo>
                      <a:cubicBezTo>
                        <a:pt x="23" y="8"/>
                        <a:pt x="26" y="6"/>
                        <a:pt x="29" y="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" name="Group 196"/>
            <p:cNvGrpSpPr/>
            <p:nvPr/>
          </p:nvGrpSpPr>
          <p:grpSpPr>
            <a:xfrm>
              <a:off x="2225" y="7158"/>
              <a:ext cx="575" cy="1055"/>
              <a:chOff x="825500" y="2846388"/>
              <a:chExt cx="273050" cy="622300"/>
            </a:xfrm>
            <a:solidFill>
              <a:srgbClr val="237DB9"/>
            </a:solidFill>
          </p:grpSpPr>
          <p:sp>
            <p:nvSpPr>
              <p:cNvPr id="1125" name="Freeform 101"/>
              <p:cNvSpPr/>
              <p:nvPr/>
            </p:nvSpPr>
            <p:spPr bwMode="auto">
              <a:xfrm>
                <a:off x="915988" y="3116263"/>
                <a:ext cx="157163" cy="185738"/>
              </a:xfrm>
              <a:custGeom>
                <a:avLst/>
                <a:gdLst/>
                <a:ahLst/>
                <a:cxnLst>
                  <a:cxn ang="0">
                    <a:pos x="4" y="45"/>
                  </a:cxn>
                  <a:cxn ang="0">
                    <a:pos x="30" y="0"/>
                  </a:cxn>
                  <a:cxn ang="0">
                    <a:pos x="4" y="45"/>
                  </a:cxn>
                </a:cxnLst>
                <a:rect l="0" t="0" r="r" b="b"/>
                <a:pathLst>
                  <a:path w="38" h="45">
                    <a:moveTo>
                      <a:pt x="4" y="45"/>
                    </a:moveTo>
                    <a:cubicBezTo>
                      <a:pt x="0" y="21"/>
                      <a:pt x="9" y="6"/>
                      <a:pt x="30" y="0"/>
                    </a:cubicBezTo>
                    <a:cubicBezTo>
                      <a:pt x="38" y="24"/>
                      <a:pt x="29" y="39"/>
                      <a:pt x="4" y="45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6" name="Freeform 102"/>
              <p:cNvSpPr/>
              <p:nvPr/>
            </p:nvSpPr>
            <p:spPr bwMode="auto">
              <a:xfrm>
                <a:off x="925513" y="2846388"/>
                <a:ext cx="157163" cy="18573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4" y="45"/>
                  </a:cxn>
                  <a:cxn ang="0">
                    <a:pos x="30" y="0"/>
                  </a:cxn>
                </a:cxnLst>
                <a:rect l="0" t="0" r="r" b="b"/>
                <a:pathLst>
                  <a:path w="38" h="45">
                    <a:moveTo>
                      <a:pt x="30" y="0"/>
                    </a:moveTo>
                    <a:cubicBezTo>
                      <a:pt x="38" y="24"/>
                      <a:pt x="29" y="39"/>
                      <a:pt x="4" y="45"/>
                    </a:cubicBezTo>
                    <a:cubicBezTo>
                      <a:pt x="0" y="21"/>
                      <a:pt x="9" y="6"/>
                      <a:pt x="3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7" name="Freeform 103"/>
              <p:cNvSpPr/>
              <p:nvPr/>
            </p:nvSpPr>
            <p:spPr bwMode="auto">
              <a:xfrm>
                <a:off x="974725" y="3360738"/>
                <a:ext cx="123825" cy="107950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30" y="3"/>
                  </a:cxn>
                  <a:cxn ang="0">
                    <a:pos x="0" y="21"/>
                  </a:cxn>
                </a:cxnLst>
                <a:rect l="0" t="0" r="r" b="b"/>
                <a:pathLst>
                  <a:path w="30" h="26">
                    <a:moveTo>
                      <a:pt x="0" y="21"/>
                    </a:moveTo>
                    <a:cubicBezTo>
                      <a:pt x="6" y="6"/>
                      <a:pt x="16" y="0"/>
                      <a:pt x="30" y="3"/>
                    </a:cubicBezTo>
                    <a:cubicBezTo>
                      <a:pt x="27" y="20"/>
                      <a:pt x="16" y="26"/>
                      <a:pt x="0" y="2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8" name="Freeform 104"/>
              <p:cNvSpPr/>
              <p:nvPr/>
            </p:nvSpPr>
            <p:spPr bwMode="auto">
              <a:xfrm>
                <a:off x="825500" y="3335338"/>
                <a:ext cx="107950" cy="128588"/>
              </a:xfrm>
              <a:custGeom>
                <a:avLst/>
                <a:gdLst/>
                <a:ahLst/>
                <a:cxnLst>
                  <a:cxn ang="0">
                    <a:pos x="23" y="31"/>
                  </a:cxn>
                  <a:cxn ang="0">
                    <a:pos x="5" y="0"/>
                  </a:cxn>
                  <a:cxn ang="0">
                    <a:pos x="23" y="31"/>
                  </a:cxn>
                </a:cxnLst>
                <a:rect l="0" t="0" r="r" b="b"/>
                <a:pathLst>
                  <a:path w="26" h="31">
                    <a:moveTo>
                      <a:pt x="23" y="31"/>
                    </a:moveTo>
                    <a:cubicBezTo>
                      <a:pt x="6" y="27"/>
                      <a:pt x="0" y="17"/>
                      <a:pt x="5" y="0"/>
                    </a:cubicBezTo>
                    <a:cubicBezTo>
                      <a:pt x="20" y="6"/>
                      <a:pt x="26" y="17"/>
                      <a:pt x="23" y="3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9" name="Rectangle 17"/>
            <p:cNvSpPr/>
            <p:nvPr/>
          </p:nvSpPr>
          <p:spPr bwMode="auto">
            <a:xfrm>
              <a:off x="1243" y="8309"/>
              <a:ext cx="2718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ysClr val="windowText" lastClr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17"/>
            <p:cNvSpPr/>
            <p:nvPr/>
          </p:nvSpPr>
          <p:spPr bwMode="auto">
            <a:xfrm>
              <a:off x="3961" y="8309"/>
              <a:ext cx="2718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ysClr val="windowText" lastClr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015" y="8309"/>
              <a:ext cx="2718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ysClr val="windowText" lastClr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" name="Rectangle 17"/>
            <p:cNvSpPr/>
            <p:nvPr/>
          </p:nvSpPr>
          <p:spPr bwMode="auto">
            <a:xfrm>
              <a:off x="10114" y="8213"/>
              <a:ext cx="2718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ysClr val="windowText" lastClr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17"/>
            <p:cNvSpPr/>
            <p:nvPr/>
          </p:nvSpPr>
          <p:spPr bwMode="auto">
            <a:xfrm>
              <a:off x="13972" y="8309"/>
              <a:ext cx="2718" cy="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ysClr val="windowText" lastClr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  <a:cs typeface="Lato Light" charset="0"/>
                <a:sym typeface="Lato Light" charset="0"/>
              </a:endParaRPr>
            </a:p>
          </p:txBody>
        </p:sp>
      </p:grpSp>
      <p:pic>
        <p:nvPicPr>
          <p:cNvPr id="26" name="图片 25" descr="0116e6821abf8d9d7ec5c9c9e77eaef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143" r="-3437" b="49289"/>
          <a:stretch>
            <a:fillRect/>
          </a:stretch>
        </p:blipFill>
        <p:spPr>
          <a:xfrm rot="2400000">
            <a:off x="758190" y="2409825"/>
            <a:ext cx="2402205" cy="1492885"/>
          </a:xfrm>
          <a:prstGeom prst="ellipse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768620" y="122815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1.Ổn định tổ chức:</a:t>
            </a:r>
            <a:endParaRPr lang="vi-VN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- Cô và trẻ cùng chơi trò chơi"Cỏ thấp, cây cao"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86105" y="337136"/>
            <a:ext cx="3827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CÁCH TIẾN HÀNH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5739559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26" name="图片 25" descr="0116e6821abf8d9d7ec5c9c9e77eaef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143" r="-3437" b="49289"/>
          <a:stretch>
            <a:fillRect/>
          </a:stretch>
        </p:blipFill>
        <p:spPr>
          <a:xfrm rot="2400000">
            <a:off x="2641916" y="9789"/>
            <a:ext cx="2402205" cy="1492885"/>
          </a:xfrm>
          <a:prstGeom prst="ellipse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1" y="1640474"/>
            <a:ext cx="8803574" cy="486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47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4965" y="240030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锐字工房洪荒之光中黑简1.0" panose="02010600030101010101" charset="-122"/>
                  <a:ea typeface="锐字工房洪荒之光中黑简1.0" panose="02010600030101010101" charset="-122"/>
                </a:rPr>
                <a:t>2</a:t>
              </a: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32140" y="312497"/>
            <a:ext cx="7583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Phương pháp, hình thức tổ chức</a:t>
            </a:r>
            <a:r>
              <a:rPr lang="vi-VN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" name="图片 32" descr="129e31cd37098471b19ff0d69124619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094036"/>
            <a:ext cx="2992120" cy="2992120"/>
          </a:xfrm>
          <a:prstGeom prst="rect">
            <a:avLst/>
          </a:prstGeom>
        </p:spPr>
      </p:pic>
      <p:sp>
        <p:nvSpPr>
          <p:cNvPr id="35" name="八角星 1"/>
          <p:cNvSpPr/>
          <p:nvPr/>
        </p:nvSpPr>
        <p:spPr>
          <a:xfrm rot="20557778">
            <a:off x="4552026" y="1708534"/>
            <a:ext cx="2523057" cy="2399753"/>
          </a:xfrm>
          <a:custGeom>
            <a:avLst/>
            <a:gdLst/>
            <a:ahLst/>
            <a:cxnLst/>
            <a:rect l="l" t="t" r="r" b="b"/>
            <a:pathLst>
              <a:path w="2078516" h="2078516">
                <a:moveTo>
                  <a:pt x="820426" y="1876814"/>
                </a:moveTo>
                <a:cubicBezTo>
                  <a:pt x="890140" y="1896078"/>
                  <a:pt x="963566" y="1905783"/>
                  <a:pt x="1039258" y="1905783"/>
                </a:cubicBezTo>
                <a:cubicBezTo>
                  <a:pt x="1114950" y="1905783"/>
                  <a:pt x="1188375" y="1896078"/>
                  <a:pt x="1258088" y="1876815"/>
                </a:cubicBezTo>
                <a:lnTo>
                  <a:pt x="1200197" y="2064805"/>
                </a:lnTo>
                <a:cubicBezTo>
                  <a:pt x="1147883" y="2074273"/>
                  <a:pt x="1094066" y="2078516"/>
                  <a:pt x="1039258" y="2078516"/>
                </a:cubicBezTo>
                <a:cubicBezTo>
                  <a:pt x="984450" y="2078516"/>
                  <a:pt x="930632" y="2074273"/>
                  <a:pt x="878317" y="2064805"/>
                </a:cubicBezTo>
                <a:close/>
                <a:moveTo>
                  <a:pt x="1784786" y="1474013"/>
                </a:moveTo>
                <a:lnTo>
                  <a:pt x="1878287" y="1650728"/>
                </a:lnTo>
                <a:cubicBezTo>
                  <a:pt x="1815529" y="1738606"/>
                  <a:pt x="1738606" y="1815529"/>
                  <a:pt x="1650728" y="1878286"/>
                </a:cubicBezTo>
                <a:lnTo>
                  <a:pt x="1474014" y="1784785"/>
                </a:lnTo>
                <a:cubicBezTo>
                  <a:pt x="1604814" y="1712553"/>
                  <a:pt x="1712554" y="1604813"/>
                  <a:pt x="1784786" y="1474013"/>
                </a:cubicBezTo>
                <a:close/>
                <a:moveTo>
                  <a:pt x="293730" y="1474012"/>
                </a:moveTo>
                <a:cubicBezTo>
                  <a:pt x="365962" y="1604812"/>
                  <a:pt x="473702" y="1712553"/>
                  <a:pt x="604502" y="1784785"/>
                </a:cubicBezTo>
                <a:lnTo>
                  <a:pt x="427788" y="1878286"/>
                </a:lnTo>
                <a:cubicBezTo>
                  <a:pt x="339909" y="1815528"/>
                  <a:pt x="262986" y="1738605"/>
                  <a:pt x="200229" y="1650726"/>
                </a:cubicBezTo>
                <a:close/>
                <a:moveTo>
                  <a:pt x="1876814" y="820426"/>
                </a:moveTo>
                <a:lnTo>
                  <a:pt x="2064805" y="878317"/>
                </a:lnTo>
                <a:cubicBezTo>
                  <a:pt x="2074273" y="930632"/>
                  <a:pt x="2078516" y="984450"/>
                  <a:pt x="2078516" y="1039258"/>
                </a:cubicBezTo>
                <a:cubicBezTo>
                  <a:pt x="2078516" y="1094066"/>
                  <a:pt x="2074274" y="1147883"/>
                  <a:pt x="2064805" y="1200197"/>
                </a:cubicBezTo>
                <a:lnTo>
                  <a:pt x="1876815" y="1258088"/>
                </a:lnTo>
                <a:cubicBezTo>
                  <a:pt x="1896078" y="1188374"/>
                  <a:pt x="1905783" y="1114950"/>
                  <a:pt x="1905783" y="1039258"/>
                </a:cubicBezTo>
                <a:cubicBezTo>
                  <a:pt x="1905783" y="963566"/>
                  <a:pt x="1896078" y="890140"/>
                  <a:pt x="1876814" y="820426"/>
                </a:cubicBezTo>
                <a:close/>
                <a:moveTo>
                  <a:pt x="201702" y="820426"/>
                </a:moveTo>
                <a:cubicBezTo>
                  <a:pt x="182438" y="890140"/>
                  <a:pt x="172733" y="963566"/>
                  <a:pt x="172733" y="1039258"/>
                </a:cubicBezTo>
                <a:cubicBezTo>
                  <a:pt x="172733" y="1114950"/>
                  <a:pt x="182438" y="1188375"/>
                  <a:pt x="201702" y="1258089"/>
                </a:cubicBezTo>
                <a:lnTo>
                  <a:pt x="13711" y="1200198"/>
                </a:lnTo>
                <a:cubicBezTo>
                  <a:pt x="4243" y="1147883"/>
                  <a:pt x="0" y="1094066"/>
                  <a:pt x="0" y="1039258"/>
                </a:cubicBezTo>
                <a:cubicBezTo>
                  <a:pt x="0" y="984449"/>
                  <a:pt x="4243" y="930632"/>
                  <a:pt x="13712" y="878317"/>
                </a:cubicBezTo>
                <a:close/>
                <a:moveTo>
                  <a:pt x="1650726" y="200229"/>
                </a:moveTo>
                <a:cubicBezTo>
                  <a:pt x="1738605" y="262986"/>
                  <a:pt x="1815528" y="339909"/>
                  <a:pt x="1878286" y="427788"/>
                </a:cubicBezTo>
                <a:lnTo>
                  <a:pt x="1784785" y="604502"/>
                </a:lnTo>
                <a:cubicBezTo>
                  <a:pt x="1712553" y="473702"/>
                  <a:pt x="1604813" y="365962"/>
                  <a:pt x="1474012" y="293730"/>
                </a:cubicBezTo>
                <a:close/>
                <a:moveTo>
                  <a:pt x="427790" y="200229"/>
                </a:moveTo>
                <a:lnTo>
                  <a:pt x="604504" y="293730"/>
                </a:lnTo>
                <a:cubicBezTo>
                  <a:pt x="473703" y="365962"/>
                  <a:pt x="365962" y="473703"/>
                  <a:pt x="293730" y="604503"/>
                </a:cubicBezTo>
                <a:lnTo>
                  <a:pt x="200229" y="427789"/>
                </a:lnTo>
                <a:cubicBezTo>
                  <a:pt x="262987" y="339910"/>
                  <a:pt x="339910" y="262987"/>
                  <a:pt x="427790" y="200229"/>
                </a:cubicBezTo>
                <a:close/>
                <a:moveTo>
                  <a:pt x="1039258" y="0"/>
                </a:moveTo>
                <a:cubicBezTo>
                  <a:pt x="1094066" y="0"/>
                  <a:pt x="1147883" y="4243"/>
                  <a:pt x="1200198" y="13711"/>
                </a:cubicBezTo>
                <a:lnTo>
                  <a:pt x="1258089" y="201702"/>
                </a:lnTo>
                <a:cubicBezTo>
                  <a:pt x="1188375" y="182438"/>
                  <a:pt x="1114950" y="172733"/>
                  <a:pt x="1039258" y="172733"/>
                </a:cubicBezTo>
                <a:cubicBezTo>
                  <a:pt x="963566" y="172733"/>
                  <a:pt x="890140" y="182438"/>
                  <a:pt x="820426" y="201702"/>
                </a:cubicBezTo>
                <a:lnTo>
                  <a:pt x="878317" y="13711"/>
                </a:lnTo>
                <a:cubicBezTo>
                  <a:pt x="930632" y="4243"/>
                  <a:pt x="984450" y="0"/>
                  <a:pt x="1039258" y="0"/>
                </a:cubicBezTo>
                <a:close/>
              </a:path>
            </a:pathLst>
          </a:cu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22"/>
          <p:cNvSpPr/>
          <p:nvPr/>
        </p:nvSpPr>
        <p:spPr>
          <a:xfrm>
            <a:off x="4971818" y="2908410"/>
            <a:ext cx="168347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*</a:t>
            </a:r>
            <a:r>
              <a:rPr lang="vi-V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Khởi </a:t>
            </a:r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động: </a:t>
            </a:r>
            <a:endParaRPr lang="en-US" sz="2200" i="1" dirty="0"/>
          </a:p>
        </p:txBody>
      </p:sp>
      <p:pic>
        <p:nvPicPr>
          <p:cNvPr id="2" name="TD Gia Thuong 2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08755" y="222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3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8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593273" y="1143635"/>
            <a:ext cx="8395854" cy="3533316"/>
            <a:chOff x="2069" y="5244"/>
            <a:chExt cx="10789" cy="5441"/>
          </a:xfrm>
        </p:grpSpPr>
        <p:sp>
          <p:nvSpPr>
            <p:cNvPr id="7" name="六角星 6"/>
            <p:cNvSpPr/>
            <p:nvPr/>
          </p:nvSpPr>
          <p:spPr>
            <a:xfrm rot="19989476">
              <a:off x="5459" y="5497"/>
              <a:ext cx="4632" cy="5188"/>
            </a:xfrm>
            <a:custGeom>
              <a:avLst/>
              <a:gdLst/>
              <a:ahLst/>
              <a:cxnLst/>
              <a:rect l="l" t="t" r="r" b="b"/>
              <a:pathLst>
                <a:path w="1769952" h="1870302">
                  <a:moveTo>
                    <a:pt x="680519" y="1569349"/>
                  </a:moveTo>
                  <a:cubicBezTo>
                    <a:pt x="744265" y="1593275"/>
                    <a:pt x="813305" y="1604539"/>
                    <a:pt x="884976" y="1604539"/>
                  </a:cubicBezTo>
                  <a:cubicBezTo>
                    <a:pt x="956647" y="1604539"/>
                    <a:pt x="1025687" y="1593275"/>
                    <a:pt x="1089434" y="1569349"/>
                  </a:cubicBezTo>
                  <a:lnTo>
                    <a:pt x="987151" y="1864473"/>
                  </a:lnTo>
                  <a:cubicBezTo>
                    <a:pt x="953617" y="1868430"/>
                    <a:pt x="919515" y="1870302"/>
                    <a:pt x="884976" y="1870302"/>
                  </a:cubicBezTo>
                  <a:cubicBezTo>
                    <a:pt x="850437" y="1870302"/>
                    <a:pt x="816336" y="1868430"/>
                    <a:pt x="782801" y="1864473"/>
                  </a:cubicBezTo>
                  <a:close/>
                  <a:moveTo>
                    <a:pt x="1544942" y="1028622"/>
                  </a:moveTo>
                  <a:lnTo>
                    <a:pt x="1769952" y="1235457"/>
                  </a:lnTo>
                  <a:cubicBezTo>
                    <a:pt x="1744124" y="1314289"/>
                    <a:pt x="1707320" y="1388154"/>
                    <a:pt x="1661819" y="1455697"/>
                  </a:cubicBezTo>
                  <a:lnTo>
                    <a:pt x="1368813" y="1395745"/>
                  </a:lnTo>
                  <a:cubicBezTo>
                    <a:pt x="1463802" y="1297986"/>
                    <a:pt x="1527963" y="1170611"/>
                    <a:pt x="1544942" y="1028622"/>
                  </a:cubicBezTo>
                  <a:close/>
                  <a:moveTo>
                    <a:pt x="225011" y="1028622"/>
                  </a:moveTo>
                  <a:cubicBezTo>
                    <a:pt x="241989" y="1170611"/>
                    <a:pt x="306151" y="1297986"/>
                    <a:pt x="401140" y="1395745"/>
                  </a:cubicBezTo>
                  <a:lnTo>
                    <a:pt x="108134" y="1455697"/>
                  </a:lnTo>
                  <a:cubicBezTo>
                    <a:pt x="62633" y="1388154"/>
                    <a:pt x="25829" y="1314289"/>
                    <a:pt x="0" y="1235457"/>
                  </a:cubicBezTo>
                  <a:close/>
                  <a:moveTo>
                    <a:pt x="1661819" y="414605"/>
                  </a:moveTo>
                  <a:cubicBezTo>
                    <a:pt x="1707320" y="482148"/>
                    <a:pt x="1744124" y="556014"/>
                    <a:pt x="1769952" y="634845"/>
                  </a:cubicBezTo>
                  <a:lnTo>
                    <a:pt x="1544942" y="841680"/>
                  </a:lnTo>
                  <a:cubicBezTo>
                    <a:pt x="1527963" y="699691"/>
                    <a:pt x="1463802" y="572317"/>
                    <a:pt x="1368813" y="474558"/>
                  </a:cubicBezTo>
                  <a:close/>
                  <a:moveTo>
                    <a:pt x="108134" y="414605"/>
                  </a:moveTo>
                  <a:lnTo>
                    <a:pt x="401140" y="474558"/>
                  </a:lnTo>
                  <a:cubicBezTo>
                    <a:pt x="306151" y="572317"/>
                    <a:pt x="241989" y="699691"/>
                    <a:pt x="225011" y="841680"/>
                  </a:cubicBezTo>
                  <a:lnTo>
                    <a:pt x="0" y="634845"/>
                  </a:lnTo>
                  <a:cubicBezTo>
                    <a:pt x="25829" y="556014"/>
                    <a:pt x="62633" y="482148"/>
                    <a:pt x="108134" y="414605"/>
                  </a:cubicBezTo>
                  <a:close/>
                  <a:moveTo>
                    <a:pt x="884976" y="0"/>
                  </a:moveTo>
                  <a:cubicBezTo>
                    <a:pt x="919515" y="0"/>
                    <a:pt x="953617" y="1873"/>
                    <a:pt x="987151" y="5830"/>
                  </a:cubicBezTo>
                  <a:lnTo>
                    <a:pt x="1089433" y="300953"/>
                  </a:lnTo>
                  <a:cubicBezTo>
                    <a:pt x="1025687" y="277027"/>
                    <a:pt x="956647" y="265763"/>
                    <a:pt x="884976" y="265763"/>
                  </a:cubicBezTo>
                  <a:cubicBezTo>
                    <a:pt x="813305" y="265763"/>
                    <a:pt x="744265" y="277027"/>
                    <a:pt x="680519" y="300953"/>
                  </a:cubicBezTo>
                  <a:lnTo>
                    <a:pt x="782801" y="5830"/>
                  </a:lnTo>
                  <a:cubicBezTo>
                    <a:pt x="816336" y="1873"/>
                    <a:pt x="850437" y="0"/>
                    <a:pt x="884976" y="0"/>
                  </a:cubicBezTo>
                  <a:close/>
                </a:path>
              </a:pathLst>
            </a:custGeom>
            <a:solidFill>
              <a:srgbClr val="FFEE0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3"/>
            <p:cNvSpPr txBox="1"/>
            <p:nvPr/>
          </p:nvSpPr>
          <p:spPr>
            <a:xfrm>
              <a:off x="2069" y="6644"/>
              <a:ext cx="2792" cy="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0000"/>
                </a:lnSpc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6519" y="5244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accent4">
                    <a:lumMod val="75000"/>
                  </a:schemeClr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0771" y="6532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rgbClr val="00B050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pic>
        <p:nvPicPr>
          <p:cNvPr id="33" name="图片 32" descr="129e31cd37098471b19ff0d69124619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850" y="1930225"/>
            <a:ext cx="2992120" cy="299212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5138225" y="2872287"/>
            <a:ext cx="17264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*BTPTC: </a:t>
            </a:r>
            <a:endParaRPr lang="en-US" sz="2200" i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vi-V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Tập </a:t>
            </a:r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với bóng.</a:t>
            </a:r>
          </a:p>
        </p:txBody>
      </p:sp>
      <p:pic>
        <p:nvPicPr>
          <p:cNvPr id="2" name="QuaBongTron-VA_jb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68240" y="21009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43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418886" y="1032596"/>
            <a:ext cx="8589963" cy="3529543"/>
            <a:chOff x="936" y="4227"/>
            <a:chExt cx="11922" cy="4666"/>
          </a:xfrm>
        </p:grpSpPr>
        <p:sp>
          <p:nvSpPr>
            <p:cNvPr id="2" name="八角星 1"/>
            <p:cNvSpPr/>
            <p:nvPr/>
          </p:nvSpPr>
          <p:spPr>
            <a:xfrm>
              <a:off x="936" y="4227"/>
              <a:ext cx="4666" cy="4666"/>
            </a:xfrm>
            <a:custGeom>
              <a:avLst/>
              <a:gdLst/>
              <a:ahLst/>
              <a:cxnLst/>
              <a:rect l="l" t="t" r="r" b="b"/>
              <a:pathLst>
                <a:path w="2078516" h="2078516">
                  <a:moveTo>
                    <a:pt x="820426" y="1876814"/>
                  </a:moveTo>
                  <a:cubicBezTo>
                    <a:pt x="890140" y="1896078"/>
                    <a:pt x="963566" y="1905783"/>
                    <a:pt x="1039258" y="1905783"/>
                  </a:cubicBezTo>
                  <a:cubicBezTo>
                    <a:pt x="1114950" y="1905783"/>
                    <a:pt x="1188375" y="1896078"/>
                    <a:pt x="1258088" y="1876815"/>
                  </a:cubicBezTo>
                  <a:lnTo>
                    <a:pt x="1200197" y="2064805"/>
                  </a:lnTo>
                  <a:cubicBezTo>
                    <a:pt x="1147883" y="2074273"/>
                    <a:pt x="1094066" y="2078516"/>
                    <a:pt x="1039258" y="2078516"/>
                  </a:cubicBezTo>
                  <a:cubicBezTo>
                    <a:pt x="984450" y="2078516"/>
                    <a:pt x="930632" y="2074273"/>
                    <a:pt x="878317" y="2064805"/>
                  </a:cubicBezTo>
                  <a:close/>
                  <a:moveTo>
                    <a:pt x="1784786" y="1474013"/>
                  </a:moveTo>
                  <a:lnTo>
                    <a:pt x="1878287" y="1650728"/>
                  </a:lnTo>
                  <a:cubicBezTo>
                    <a:pt x="1815529" y="1738606"/>
                    <a:pt x="1738606" y="1815529"/>
                    <a:pt x="1650728" y="1878286"/>
                  </a:cubicBezTo>
                  <a:lnTo>
                    <a:pt x="1474014" y="1784785"/>
                  </a:lnTo>
                  <a:cubicBezTo>
                    <a:pt x="1604814" y="1712553"/>
                    <a:pt x="1712554" y="1604813"/>
                    <a:pt x="1784786" y="1474013"/>
                  </a:cubicBezTo>
                  <a:close/>
                  <a:moveTo>
                    <a:pt x="293730" y="1474012"/>
                  </a:moveTo>
                  <a:cubicBezTo>
                    <a:pt x="365962" y="1604812"/>
                    <a:pt x="473702" y="1712553"/>
                    <a:pt x="604502" y="1784785"/>
                  </a:cubicBezTo>
                  <a:lnTo>
                    <a:pt x="427788" y="1878286"/>
                  </a:lnTo>
                  <a:cubicBezTo>
                    <a:pt x="339909" y="1815528"/>
                    <a:pt x="262986" y="1738605"/>
                    <a:pt x="200229" y="1650726"/>
                  </a:cubicBezTo>
                  <a:close/>
                  <a:moveTo>
                    <a:pt x="1876814" y="820426"/>
                  </a:moveTo>
                  <a:lnTo>
                    <a:pt x="2064805" y="878317"/>
                  </a:lnTo>
                  <a:cubicBezTo>
                    <a:pt x="2074273" y="930632"/>
                    <a:pt x="2078516" y="984450"/>
                    <a:pt x="2078516" y="1039258"/>
                  </a:cubicBezTo>
                  <a:cubicBezTo>
                    <a:pt x="2078516" y="1094066"/>
                    <a:pt x="2074274" y="1147883"/>
                    <a:pt x="2064805" y="1200197"/>
                  </a:cubicBezTo>
                  <a:lnTo>
                    <a:pt x="1876815" y="1258088"/>
                  </a:lnTo>
                  <a:cubicBezTo>
                    <a:pt x="1896078" y="1188374"/>
                    <a:pt x="1905783" y="1114950"/>
                    <a:pt x="1905783" y="1039258"/>
                  </a:cubicBezTo>
                  <a:cubicBezTo>
                    <a:pt x="1905783" y="963566"/>
                    <a:pt x="1896078" y="890140"/>
                    <a:pt x="1876814" y="820426"/>
                  </a:cubicBezTo>
                  <a:close/>
                  <a:moveTo>
                    <a:pt x="201702" y="820426"/>
                  </a:moveTo>
                  <a:cubicBezTo>
                    <a:pt x="182438" y="890140"/>
                    <a:pt x="172733" y="963566"/>
                    <a:pt x="172733" y="1039258"/>
                  </a:cubicBezTo>
                  <a:cubicBezTo>
                    <a:pt x="172733" y="1114950"/>
                    <a:pt x="182438" y="1188375"/>
                    <a:pt x="201702" y="1258089"/>
                  </a:cubicBezTo>
                  <a:lnTo>
                    <a:pt x="13711" y="1200198"/>
                  </a:lnTo>
                  <a:cubicBezTo>
                    <a:pt x="4243" y="1147883"/>
                    <a:pt x="0" y="1094066"/>
                    <a:pt x="0" y="1039258"/>
                  </a:cubicBezTo>
                  <a:cubicBezTo>
                    <a:pt x="0" y="984449"/>
                    <a:pt x="4243" y="930632"/>
                    <a:pt x="13712" y="878317"/>
                  </a:cubicBezTo>
                  <a:close/>
                  <a:moveTo>
                    <a:pt x="1650726" y="200229"/>
                  </a:moveTo>
                  <a:cubicBezTo>
                    <a:pt x="1738605" y="262986"/>
                    <a:pt x="1815528" y="339909"/>
                    <a:pt x="1878286" y="427788"/>
                  </a:cubicBezTo>
                  <a:lnTo>
                    <a:pt x="1784785" y="604502"/>
                  </a:lnTo>
                  <a:cubicBezTo>
                    <a:pt x="1712553" y="473702"/>
                    <a:pt x="1604813" y="365962"/>
                    <a:pt x="1474012" y="293730"/>
                  </a:cubicBezTo>
                  <a:close/>
                  <a:moveTo>
                    <a:pt x="427790" y="200229"/>
                  </a:moveTo>
                  <a:lnTo>
                    <a:pt x="604504" y="293730"/>
                  </a:lnTo>
                  <a:cubicBezTo>
                    <a:pt x="473703" y="365962"/>
                    <a:pt x="365962" y="473703"/>
                    <a:pt x="293730" y="604503"/>
                  </a:cubicBezTo>
                  <a:lnTo>
                    <a:pt x="200229" y="427789"/>
                  </a:lnTo>
                  <a:cubicBezTo>
                    <a:pt x="262987" y="339910"/>
                    <a:pt x="339910" y="262987"/>
                    <a:pt x="427790" y="200229"/>
                  </a:cubicBezTo>
                  <a:close/>
                  <a:moveTo>
                    <a:pt x="1039258" y="0"/>
                  </a:moveTo>
                  <a:cubicBezTo>
                    <a:pt x="1094066" y="0"/>
                    <a:pt x="1147883" y="4243"/>
                    <a:pt x="1200198" y="13711"/>
                  </a:cubicBezTo>
                  <a:lnTo>
                    <a:pt x="1258089" y="201702"/>
                  </a:lnTo>
                  <a:cubicBezTo>
                    <a:pt x="1188375" y="182438"/>
                    <a:pt x="1114950" y="172733"/>
                    <a:pt x="1039258" y="172733"/>
                  </a:cubicBezTo>
                  <a:cubicBezTo>
                    <a:pt x="963566" y="172733"/>
                    <a:pt x="890140" y="182438"/>
                    <a:pt x="820426" y="201702"/>
                  </a:cubicBezTo>
                  <a:lnTo>
                    <a:pt x="878317" y="13711"/>
                  </a:lnTo>
                  <a:cubicBezTo>
                    <a:pt x="930632" y="4243"/>
                    <a:pt x="984450" y="0"/>
                    <a:pt x="1039258" y="0"/>
                  </a:cubicBezTo>
                  <a:close/>
                </a:path>
              </a:pathLst>
            </a:cu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3"/>
            <p:cNvSpPr txBox="1"/>
            <p:nvPr/>
          </p:nvSpPr>
          <p:spPr>
            <a:xfrm>
              <a:off x="2069" y="6644"/>
              <a:ext cx="2792" cy="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0000"/>
                </a:lnSpc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6519" y="5244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accent4">
                    <a:lumMod val="75000"/>
                  </a:schemeClr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0771" y="6532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rgbClr val="00B050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pic>
        <p:nvPicPr>
          <p:cNvPr id="33" name="图片 32" descr="129e31cd37098471b19ff0d69124619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514" y="-43918"/>
            <a:ext cx="2992120" cy="299212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266177" y="1654422"/>
            <a:ext cx="172643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* VĐCB: "Bước lên xuống bậc cao 15cm </a:t>
            </a:r>
            <a:r>
              <a:rPr lang="vi-V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</a:p>
        </p:txBody>
      </p:sp>
      <p:grpSp>
        <p:nvGrpSpPr>
          <p:cNvPr id="36" name="组合 11"/>
          <p:cNvGrpSpPr/>
          <p:nvPr/>
        </p:nvGrpSpPr>
        <p:grpSpPr>
          <a:xfrm>
            <a:off x="979026" y="4251471"/>
            <a:ext cx="965200" cy="1009015"/>
            <a:chOff x="11295" y="1307"/>
            <a:chExt cx="3874" cy="4046"/>
          </a:xfrm>
        </p:grpSpPr>
        <p:pic>
          <p:nvPicPr>
            <p:cNvPr id="37" name="图片 8" descr="f7d30ea4b628d33971365e72821aa1c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grpSp>
        <p:nvGrpSpPr>
          <p:cNvPr id="39" name="组合 11"/>
          <p:cNvGrpSpPr/>
          <p:nvPr/>
        </p:nvGrpSpPr>
        <p:grpSpPr>
          <a:xfrm>
            <a:off x="7857046" y="4242297"/>
            <a:ext cx="965200" cy="1009015"/>
            <a:chOff x="11295" y="1307"/>
            <a:chExt cx="3874" cy="4046"/>
          </a:xfrm>
        </p:grpSpPr>
        <p:pic>
          <p:nvPicPr>
            <p:cNvPr id="40" name="图片 8" descr="f7d30ea4b628d33971365e72821aa1c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4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042141" y="4562139"/>
            <a:ext cx="143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Cô</a:t>
            </a:r>
            <a:r>
              <a:rPr lang="en-US" b="1" dirty="0" smtClean="0"/>
              <a:t> </a:t>
            </a:r>
            <a:r>
              <a:rPr lang="en-US" b="1" dirty="0" err="1" smtClean="0"/>
              <a:t>tập</a:t>
            </a:r>
            <a:r>
              <a:rPr lang="en-US" b="1" dirty="0" smtClean="0"/>
              <a:t> </a:t>
            </a:r>
            <a:r>
              <a:rPr lang="en-US" b="1" dirty="0" err="1" smtClean="0"/>
              <a:t>mẫu</a:t>
            </a:r>
            <a:endParaRPr lang="en-US" b="1" dirty="0"/>
          </a:p>
        </p:txBody>
      </p:sp>
      <p:sp>
        <p:nvSpPr>
          <p:cNvPr id="27" name="Rectangle 26"/>
          <p:cNvSpPr/>
          <p:nvPr/>
        </p:nvSpPr>
        <p:spPr>
          <a:xfrm>
            <a:off x="8930624" y="4648969"/>
            <a:ext cx="849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Trẻ</a:t>
            </a:r>
            <a:r>
              <a:rPr lang="en-US" b="1" dirty="0" smtClean="0"/>
              <a:t> </a:t>
            </a:r>
            <a:r>
              <a:rPr lang="en-US" b="1" dirty="0" err="1" smtClean="0"/>
              <a:t>tập</a:t>
            </a:r>
            <a:endParaRPr lang="en-US" b="1" dirty="0"/>
          </a:p>
        </p:txBody>
      </p:sp>
      <p:pic>
        <p:nvPicPr>
          <p:cNvPr id="3" name="HopeYou-V.A-36405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35528" y="341799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222017" y="2569078"/>
            <a:ext cx="965200" cy="1009015"/>
            <a:chOff x="11295" y="1307"/>
            <a:chExt cx="3874" cy="4046"/>
          </a:xfrm>
        </p:grpSpPr>
        <p:pic>
          <p:nvPicPr>
            <p:cNvPr id="9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11640" y="209807"/>
            <a:ext cx="2880360" cy="180721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-352736" y="245763"/>
            <a:ext cx="7572933" cy="3295158"/>
            <a:chOff x="2069" y="1782"/>
            <a:chExt cx="11117" cy="5535"/>
          </a:xfrm>
        </p:grpSpPr>
        <p:grpSp>
          <p:nvGrpSpPr>
            <p:cNvPr id="16" name="组合 15"/>
            <p:cNvGrpSpPr/>
            <p:nvPr/>
          </p:nvGrpSpPr>
          <p:grpSpPr>
            <a:xfrm rot="19801086">
              <a:off x="8905" y="1782"/>
              <a:ext cx="4281" cy="4989"/>
              <a:chOff x="6331616" y="599567"/>
              <a:chExt cx="1907085" cy="2222019"/>
            </a:xfrm>
            <a:solidFill>
              <a:srgbClr val="F2A849"/>
            </a:solidFill>
          </p:grpSpPr>
          <p:sp>
            <p:nvSpPr>
              <p:cNvPr id="17" name="六角星 6"/>
              <p:cNvSpPr/>
              <p:nvPr/>
            </p:nvSpPr>
            <p:spPr>
              <a:xfrm>
                <a:off x="6331616" y="599567"/>
                <a:ext cx="1907085" cy="2222019"/>
              </a:xfrm>
              <a:custGeom>
                <a:avLst/>
                <a:gdLst/>
                <a:ahLst/>
                <a:cxnLst/>
                <a:rect l="l" t="t" r="r" b="b"/>
                <a:pathLst>
                  <a:path w="1769952" h="1870302">
                    <a:moveTo>
                      <a:pt x="680519" y="1569349"/>
                    </a:moveTo>
                    <a:cubicBezTo>
                      <a:pt x="744265" y="1593275"/>
                      <a:pt x="813305" y="1604539"/>
                      <a:pt x="884976" y="1604539"/>
                    </a:cubicBezTo>
                    <a:cubicBezTo>
                      <a:pt x="956647" y="1604539"/>
                      <a:pt x="1025687" y="1593275"/>
                      <a:pt x="1089434" y="1569349"/>
                    </a:cubicBezTo>
                    <a:lnTo>
                      <a:pt x="987151" y="1864473"/>
                    </a:lnTo>
                    <a:cubicBezTo>
                      <a:pt x="953617" y="1868430"/>
                      <a:pt x="919515" y="1870302"/>
                      <a:pt x="884976" y="1870302"/>
                    </a:cubicBezTo>
                    <a:cubicBezTo>
                      <a:pt x="850437" y="1870302"/>
                      <a:pt x="816336" y="1868430"/>
                      <a:pt x="782801" y="1864473"/>
                    </a:cubicBezTo>
                    <a:close/>
                    <a:moveTo>
                      <a:pt x="1544942" y="1028622"/>
                    </a:moveTo>
                    <a:lnTo>
                      <a:pt x="1769952" y="1235457"/>
                    </a:lnTo>
                    <a:cubicBezTo>
                      <a:pt x="1744124" y="1314289"/>
                      <a:pt x="1707320" y="1388154"/>
                      <a:pt x="1661819" y="1455697"/>
                    </a:cubicBezTo>
                    <a:lnTo>
                      <a:pt x="1368813" y="1395745"/>
                    </a:lnTo>
                    <a:cubicBezTo>
                      <a:pt x="1463802" y="1297986"/>
                      <a:pt x="1527963" y="1170611"/>
                      <a:pt x="1544942" y="1028622"/>
                    </a:cubicBezTo>
                    <a:close/>
                    <a:moveTo>
                      <a:pt x="225011" y="1028622"/>
                    </a:moveTo>
                    <a:cubicBezTo>
                      <a:pt x="241989" y="1170611"/>
                      <a:pt x="306151" y="1297986"/>
                      <a:pt x="401140" y="1395745"/>
                    </a:cubicBezTo>
                    <a:lnTo>
                      <a:pt x="108134" y="1455697"/>
                    </a:lnTo>
                    <a:cubicBezTo>
                      <a:pt x="62633" y="1388154"/>
                      <a:pt x="25829" y="1314289"/>
                      <a:pt x="0" y="1235457"/>
                    </a:cubicBezTo>
                    <a:close/>
                    <a:moveTo>
                      <a:pt x="1661819" y="414605"/>
                    </a:moveTo>
                    <a:cubicBezTo>
                      <a:pt x="1707320" y="482148"/>
                      <a:pt x="1744124" y="556014"/>
                      <a:pt x="1769952" y="634845"/>
                    </a:cubicBezTo>
                    <a:lnTo>
                      <a:pt x="1544942" y="841680"/>
                    </a:lnTo>
                    <a:cubicBezTo>
                      <a:pt x="1527963" y="699691"/>
                      <a:pt x="1463802" y="572317"/>
                      <a:pt x="1368813" y="474558"/>
                    </a:cubicBezTo>
                    <a:close/>
                    <a:moveTo>
                      <a:pt x="108134" y="414605"/>
                    </a:moveTo>
                    <a:lnTo>
                      <a:pt x="401140" y="474558"/>
                    </a:lnTo>
                    <a:cubicBezTo>
                      <a:pt x="306151" y="572317"/>
                      <a:pt x="241989" y="699691"/>
                      <a:pt x="225011" y="841680"/>
                    </a:cubicBezTo>
                    <a:lnTo>
                      <a:pt x="0" y="634845"/>
                    </a:lnTo>
                    <a:cubicBezTo>
                      <a:pt x="25829" y="556014"/>
                      <a:pt x="62633" y="482148"/>
                      <a:pt x="108134" y="414605"/>
                    </a:cubicBezTo>
                    <a:close/>
                    <a:moveTo>
                      <a:pt x="884976" y="0"/>
                    </a:moveTo>
                    <a:cubicBezTo>
                      <a:pt x="919515" y="0"/>
                      <a:pt x="953617" y="1873"/>
                      <a:pt x="987151" y="5830"/>
                    </a:cubicBezTo>
                    <a:lnTo>
                      <a:pt x="1089433" y="300953"/>
                    </a:lnTo>
                    <a:cubicBezTo>
                      <a:pt x="1025687" y="277027"/>
                      <a:pt x="956647" y="265763"/>
                      <a:pt x="884976" y="265763"/>
                    </a:cubicBezTo>
                    <a:cubicBezTo>
                      <a:pt x="813305" y="265763"/>
                      <a:pt x="744265" y="277027"/>
                      <a:pt x="680519" y="300953"/>
                    </a:cubicBezTo>
                    <a:lnTo>
                      <a:pt x="782801" y="5830"/>
                    </a:lnTo>
                    <a:cubicBezTo>
                      <a:pt x="816336" y="1873"/>
                      <a:pt x="850437" y="0"/>
                      <a:pt x="884976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同心圆 17"/>
              <p:cNvSpPr/>
              <p:nvPr/>
            </p:nvSpPr>
            <p:spPr>
              <a:xfrm>
                <a:off x="6475894" y="812866"/>
                <a:ext cx="1615232" cy="1743661"/>
              </a:xfrm>
              <a:prstGeom prst="donut">
                <a:avLst>
                  <a:gd name="adj" fmla="val 6238"/>
                </a:avLst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0" name="文本框 13"/>
            <p:cNvSpPr txBox="1"/>
            <p:nvPr/>
          </p:nvSpPr>
          <p:spPr>
            <a:xfrm>
              <a:off x="2069" y="6644"/>
              <a:ext cx="2792" cy="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0000"/>
                </a:lnSpc>
              </a:pPr>
              <a:endParaRPr lang="zh-CN" altLang="en-US" sz="1600" dirty="0">
                <a:solidFill>
                  <a:schemeClr val="tx1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6519" y="5244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accent4">
                    <a:lumMod val="75000"/>
                  </a:schemeClr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0771" y="6532"/>
              <a:ext cx="208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rgbClr val="00B050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pic>
        <p:nvPicPr>
          <p:cNvPr id="33" name="图片 32" descr="129e31cd37098471b19ff0d6912461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4472" y="3140263"/>
            <a:ext cx="2992120" cy="299212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994896" y="1164302"/>
            <a:ext cx="16496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* TCVĐ</a:t>
            </a:r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vi-V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sz="2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vi-V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Gà </a:t>
            </a:r>
            <a:r>
              <a:rPr lang="vi-V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trong vườn rau</a:t>
            </a:r>
            <a:endParaRPr lang="vi-VN" sz="2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文本框 10"/>
          <p:cNvSpPr txBox="1"/>
          <p:nvPr/>
        </p:nvSpPr>
        <p:spPr>
          <a:xfrm rot="20760000">
            <a:off x="1197139" y="2115409"/>
            <a:ext cx="555351" cy="46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>
              <a:latin typeface="锐字工房洪荒之光中黑简1.0" panose="02010600030101010101" charset="-122"/>
              <a:ea typeface="锐字工房洪荒之光中黑简1.0" panose="02010600030101010101" charset="-122"/>
            </a:endParaRPr>
          </a:p>
        </p:txBody>
      </p:sp>
      <p:grpSp>
        <p:nvGrpSpPr>
          <p:cNvPr id="34" name="组合 11"/>
          <p:cNvGrpSpPr/>
          <p:nvPr/>
        </p:nvGrpSpPr>
        <p:grpSpPr>
          <a:xfrm>
            <a:off x="9041972" y="2494328"/>
            <a:ext cx="965200" cy="1009015"/>
            <a:chOff x="11295" y="1307"/>
            <a:chExt cx="3874" cy="4046"/>
          </a:xfrm>
        </p:grpSpPr>
        <p:pic>
          <p:nvPicPr>
            <p:cNvPr id="35" name="图片 8" descr="f7d30ea4b628d33971365e72821aa1c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95" y="1307"/>
              <a:ext cx="3874" cy="4046"/>
            </a:xfrm>
            <a:prstGeom prst="rect">
              <a:avLst/>
            </a:prstGeom>
          </p:spPr>
        </p:pic>
        <p:sp>
          <p:nvSpPr>
            <p:cNvPr id="36" name="文本框 10"/>
            <p:cNvSpPr txBox="1"/>
            <p:nvPr/>
          </p:nvSpPr>
          <p:spPr>
            <a:xfrm rot="20760000">
              <a:off x="12314" y="2289"/>
              <a:ext cx="2229" cy="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zh-CN" sz="2400" dirty="0">
                <a:latin typeface="锐字工房洪荒之光中黑简1.0" panose="02010600030101010101" charset="-122"/>
                <a:ea typeface="锐字工房洪荒之光中黑简1.0" panose="02010600030101010101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67070" y="3711358"/>
            <a:ext cx="31140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: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đóng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chú</a:t>
            </a:r>
            <a:r>
              <a:rPr lang="en-US" dirty="0" smtClean="0"/>
              <a:t> </a:t>
            </a:r>
            <a:r>
              <a:rPr lang="en-US" dirty="0" err="1" smtClean="0"/>
              <a:t>gà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vườn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.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đóng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,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gà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 </a:t>
            </a:r>
            <a:r>
              <a:rPr lang="en-US" dirty="0" err="1" smtClean="0"/>
              <a:t>thật</a:t>
            </a:r>
            <a:r>
              <a:rPr lang="en-US" dirty="0" smtClean="0"/>
              <a:t> </a:t>
            </a:r>
            <a:r>
              <a:rPr lang="en-US" dirty="0" err="1" smtClean="0"/>
              <a:t>nhanh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chuồng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167046" y="3704559"/>
            <a:ext cx="3114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Luật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: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chậm</a:t>
            </a:r>
            <a:r>
              <a:rPr lang="en-US" dirty="0" smtClean="0"/>
              <a:t> </a:t>
            </a:r>
            <a:r>
              <a:rPr lang="en-US" dirty="0" err="1" smtClean="0"/>
              <a:t>chân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thua</a:t>
            </a:r>
            <a:r>
              <a:rPr lang="en-US" dirty="0" smtClean="0"/>
              <a:t> </a:t>
            </a:r>
            <a:r>
              <a:rPr lang="en-US" dirty="0" err="1" smtClean="0"/>
              <a:t>cuộc</a:t>
            </a:r>
            <a:r>
              <a:rPr lang="en-US" dirty="0" smtClean="0"/>
              <a:t>,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đóng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320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6E28A7D-AA35-4002-98CA-51A574429D4C"/>
  <p:tag name="ISPRING_SCORM_RATE_SLIDES" val="1"/>
  <p:tag name="ISPRING_SCORM_PASSING_SCORE" val="100.0000000000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IwRaEl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MEWhJ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CMEWhJIqekOpUCAABTCgAAIQAAAHVuaXZlcnNhbC9mbGFzaF9za2luX3NldHRpbmdzLnhtbJVWTY/aMBC991cgeid7qLSt5EXqslRaiXZRd7V3JxkSC8eO7AmUf187sYkDCQlESHjmPc+H3zgQvWdi+WU2I4nkUr0DIhOZthZvm7H0aR5XiFIsEikQBC6EVAXl8+XXX/WHRDVyjCUPoKZydjSBNsxD/ZlCcTFuExJZlFScNjKTi5gm+0zJSqSjqeWnEhRnYm8D/HhcrR+HkJxpfEUoOjmtv9tnGqVUoDWko5WcWZzGwKdVf8FpQ92u/oJ2YJrhhAxLmkG3yWN4YXa/m4DwD0dLKDk9gbprc1lW5T0aKZXMbEPvCuI5XNLUjJ8hvDzYZ5RgC7KBRkO49nx7sU8Acj/DuSd2XJXkW9vXiwvBHnrMYYmqAhL5VePTuTy+VWjmA5Y7yrUBhKYWtDVJb2ml/TZdW4v7C0cm0gDkDC3iU/KqgFWTbwDs2lv8avVcXxVhfmdbkKCCgzMGGbbGFvnHtPUKGRhb5DtnKbwJfrqCX3oajj/iZ+oO83b3jRcENcvU1+aX3m1Dbezk6iC2M3hMIVNYapvPByvAHhuJaluTU3SVFBH0wDKKTIrfFhef6mo0iS4cTmr9wiLIkEOf3uoczS0dHli97srRebt6bN4KbXHNeobmEn+aU0Sa5IV5K+n5zPHMlJjGzKN+hr0mDRzUq9jJiZyCqj2oDyn51ChCIoTYurIhsGxGawhOoqAFJOpvMnGb9HVfVEUMam0OjYFXTdfW4HKW5dx88ZPBEdIuYcDZMDE32wnKzqIMDE4BQFWSe8k2i8ZTVBwZhwP4yQ8MdcFDlRFtJDqktp+4gR2GenOWSYJ0F0UrlBDXdfQQPk1esnvlhI4Jmkca67qyztiP3cr+MrPaC0GNwWmps7XxX/fQGO2fyf9QSwMEFAACAAgAjBFoSX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wRaEmyb2zyhQEAADAGAAAfAAAAdW5pdmVyc2FsL2h0bWxfc2tpbl9zZXR0aW5ncy5qc42UPW/DIBCG9/wKi65VlKFS2q5NKkXKUKnZqg7YvjhWgEOA3bhR/nsN+bIJNIbFvH783h3W3X6UtItkJHlN9u7ZnT/6Z6eB1daUaXjsv2D2hVGVr3OrE83KHFYlB1YKIB5Snz+9yIcrETImwpmmzae11R0/goH8iAxYqICmA1od0H4C2i4U+LdX2amqY0Wde04rY1CMMxQGhBkLVJw6hjy8u9Ut0IOxBnUHXdMMeqYTt2Lk1fGWy5BLKpolFjhOabYtFFYij8XfNBJU+8O3J7uX6dt82gVYqc3CAPcDz5/tjpNSgdaQx7K8wIymwP4tyEN7xrcFeXRd6tLE05C0gJtbCmGi9RrKGdiZWHqS0QbUECuUlRzwA6XCwt7IEMszypDmpSiO3Gxid5CzyVrbmOG10KeZ3aTXQui10CbQkTw2OAZ0vQk2rvaiLkM9z0KiCInxWeWL9UXs5WP8QWLPXwmhxtBsw9v50M5Ge+eg22dQC7FGK3CqtqBWiKyt6Pte7n7w0eEPUEsDBBQAAgAIAJauh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WrodJlBOzImkAAABuAAAAHAAAAHVuaXZlcnNhbC9sb2NhbF9zZXR0aW5ncy54bWwNzDEOgzAMQNGdU1jeKe3WgcDGVpbSA1jERZEcG5GA4PZk+8PTb/szChy8pWDq8PV4IrDO5oMuDn/TUL8RUib1JKbsUA2h76pWbCb5cs4FJliFLt4mjiUyjxSLHHYRqOFTXv/AHpuuugFQSwMEFAACAAgAdrjD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lq6HSX3cB5dZAgAAPQcAACkAAAB1bml2ZXJzYWwvc2tpbl9jdXN0b21pemF0aW9uX3NldHRpbmdzLnhtbJVVXW/bIBR9369A+QGNMfhLSiPZBk+R+jBpq/ZMbJpZdcAC0rUTP36QzEmduU3i+wT3nHu5h+vLQj+3otxpI7ftH2ZaKb5zY1qx0csvACxq2Un1TXHNzX5jvAUE2/L72aMwrel4MwPaMNEw1dzPnlin+exAGUigdY71zhgp7mopDBfmTki1Zd0MvLBu50JV+282v0yUL1zdQHtiNT9PFlwkjJJMw2u57Zl4e5Abebdm9fNGyZ1orjnZr7eeq64Vz0dwlpQ0mcR2rTYrw7cTx6KptytYvbszzZsL9Rw5HVvz7hoFzhjnaT5R4Iz50urWXDxgzzZ8SumP0MJFnrqY0NsnHMNfzRGNQm/T6I69cXXDiWS/629slV7JjZf1hiwDo5Oscb/zEU4Cb59zfEk+04UcI4Uw8TbgFvN3Y2I/Sebno+QQ6GcrGvl7JZ7kP+IwQkrv1csAHGQBaZKnJHUrXOAQJJiGNAWERqXzZYhkqHQ+EsJyMT8LcYireO3GxnTUxXzk/Z+wEporsxINf12iMfq9a1zBV+WUdzi9jLE3O2S1e6kwwDBKImrDHCEUgzIikAQ2SbIkh4AGOAqQLVLfeABGEcxiC5MwQm5VZbGLgmkWA5xgHBIb0tCxQZ4XJCxtgjIIc5eNpllpq6pIggBACBEmNopRVQTAoZGLkaPUC4gIKlBs8yKHKQJVWRUVtpTQuIxAGtI4CCwuChQEJ3FP1b2X67R7dTmDnBcCTl7BpPfUbePmWtQ7pRz4B9+6BjccrJnmK9fH1ePDw6FxHcS/hANCu01X8Ycv5F9QSwMEFAACAAgAlq6HSUbB4VDjCQAAXxcAABcAAAB1bml2ZXJzYWwvdW5pdmVyc2FsLnBuZ+2Y+VdT1xbHL8aCA1NfXQ5MkdoW+roqapQhDAEniiiwrD7L7EQAIzJcQ0iABEsrjlCWtRZTE7BatCREDQTCkOiiGN8jEBBMJAnE94IJcElCDAnCzU1efG3X+7V/AD/cddbe5/M9+6y9zrlnn3MxKSHWbZXXKgAA3OK+2H0QAFB7AGAZa4Wzw7Opc228o3ECD8buBJoHfKYcxvLsmAMxAPCwZrX12HsOe2XBF8kgALj3vPucRPn3TgLA2rm43TGHSjJ0Y1uLUrO8zx875fXDdx8/+GbN9kNJg0MnV97Pydn2wCn48f6UjgeoVWs9ix2dy+3kyDIruir20RenRUawHCN7xpc8PB23F8v5iJ7YzDMvmqGmbAkjPbJ8cU4ewCxbBgCzQ6mYAXE4Zn4GMjRMLpi0xmtOAOBHr6NJO/wuZQjKNpCWA0AJC+/uMMe7yB+QHBMumWnWNpAT0+UrHAO8TJfsSmREXPR+p+sUahq63geA+t1XHNznxx3anPc3AUD05fWO7pTfHILBD/cCQMXarY7gLRfeoXuW0CV0CV1Cl9AldAldQpfQJXQJXUKX0L+G1q6OLLXMpMiL59687msKSGRYm3COG9507+V1MgaOZuPolLckOLvVANkgjtAm4iHFdYglr5PfL6Uyyy2jOB6bOqWjTGdPBAueHoCRueHE7KAA4PGmtZvW/VjZlwzW1/HQiEWRbz+FSTrARM0aNf10aFhNVV7l67PX34SsL5qO0Dz2YkpYiuNdVGRxIjqcGdJo4nNV8mDcOkyOmGc22vhxixv4VzmFZ4R8Fmjj4mEbGQA+Pj7hDHqGuTSCWJe6XOaYT1IjSkrOOorzvGXqmLCW0MBuA+pp175tlYNlZT4+eIChOBXFiCkewxPupcD9kh7K6wKp7dcBJs22waXp9YjkWSf1Kt8VUoNwf1YGTnL+Q6D+0BXl0e7+yef+ePdf51GKL7sOnqVpgsPGi7mauVDWgAg6/NOGNGnStp5eeTaLWbUhtJqzKBZKxniN1L3jZoJYZAIpw1RCqNwbiK5bzx/ERh9QFJv2W237y7e5/Ad6sUKf0aGTJp318dSo1Ue3Sm19WEmL/cAu0X1m7TzidUNPGp53AWYv9D77Vup0Ss4L9/ter4ku4Xlf0B9xCIEiH8/nf8jiXWrTsXajIFP9HDmotv2UAh2OA14l/KkUp95O0GFQQ9bNsYvpf9NLfU7rKydt4XuG5yuHENKlYq6dAo9+JTRg8m7JivSkSwPIlS6DrP2s0CNyTT9xy408Qc3TmI3sp5ATEPXdeoOyML1D18A/GXjznHaEiWWgdObV+j7j0eudW2UmVxeIV6c47hYFbsG29bmyCQXpLvfAjvNVCKgpsxw74VyLgNWV/9T/wqwlLXiZwIVMwQ2PHWv6s25CpMwQJITITCgP4h6kHRGZv2tGAYGe6lvhzfFtkdvBCr57cGJdZf+ITKGpPoPFnZGkyQhs/5w8esxJNvm9E2bE43PWuVw2wktFiVlhkSEFYh1jsUTG2arlO7PjBTfAytH0ur5glDzFVLiYfzTjfmrlGNV77O4C1tQt3qdINJOIaWD42LzOaRDPqMDK7ZNDEfz2fLroZ7Jr5DjOAM9oCgm3RMaHeWJyPw8UrZjPFdzgXylNVakpt4mbRdbwOh00FgSbQzVljRI1ZAuLRc92XDAO+MruKipEJ9x8uZrqLToMPnBM5soihW0R+77x+jBbp5AKZVN5yQT0U21pO8ffs37ofqtzJTkitNUSsD+Rbb6jpewPG2/kBETKHhsb2K0en5jedrUhD+F2PBwRJZGje/DRN1uba0BIaXzse/nPeMcYuSmE7sjZ77+Egg2hEraaCk/l1bUy9ig5dPVnPwJKRjIUXS7e0tK2Y42uJgTz2DEl1jG8lBoVC63kIId/XFAmgzihAfZntwr7bSNJLbwACNQUSU689FpV06PqoErSSfOBT8NJaTfOoPyqzNMSpZERPpkp2czeQWKB2aUKya+3Ugml2O7PRW2HxZg8MLmqbchJeTVZhHpjnu4v++n87a35YcxW52+Tte4zsqYAGGhxfqBG7FUtHGKdKivQC6KkwWhOz7FACtS+ecw5wp3Qj4qXC2byA+jEI5J7v48eb9p4auOy9nCupjDLfUDkVaxZeX9UgG6RxCCheu5AALvc8yvOZjZs3rE94g4JJb7Zh1Up0gTkZW9Gks6miZ7g3b7mWo4wis/fbquGnuc9Vj/4B0WTE6KQBeU1X7eUZmqlckaCQZEn3Ok8ODOSQvvoqG8L5xxe6rradKYKsZWYw9pVOs4y9rFTCVowe2zOYoSDCQIDka8tYnhdsvSFVScW6fPpdB3M602akzp2j1uJjxQ7fpHxyG8//q7OAClTFMNT5TddJOSKMAFl4sVHFSQMgXY3x/dtEFRfHnmuzfkb9QkZi+5I0mcBIE4wjiVZV+eh5SximDR8h0bFlRK5tm5axiPhAarUBh/q66C67VF0nPWeDWWFv/gy6D6a3bZBnCu3CQb+twzKkz18uJYnOQlalQhxah9lgS4TooYcluhndSazc+IxldY79VwkhLcT0quR64xke1ZgCm1LjmWs6on6Wsn/82T/thV58smo/eVOyi9TPHb2Mpm8jU3jDMMtmdmmV9vsGR5f5dKAATpRXxHhtgdi53Ol9VsI+hptV7VUe9W8aogVr/q0kInXqUy2t6U+jly1iwcxMknauhPdvQXpevUH9D+CeQzdyKSSzY5zKAMxitBlJ6lWo6iEXoSzZIsT3PaCVV3uVu2cgOpP1N+TyQ44NnMnz2MvvA9eVjDuc4XpnaDZSLPUwePdkhjbnPnlDjTzEW3cdWUT59y//esMUEm5WDH5C+cIGQ93uMZyJWkBJqMxTkyMglOdZWY42vm3P357u97qOw3NVNuClmAyFsLWJPtsj4exnl5lKCktomkGCtz8uJoNd/iYdClcK+swzGdIgGCSNFfBGjH0pIWIrltQwOa1m2gL000cG9EzMk+lHU7EdS++OyVb0egqhDdh67+2CkJGG6WuCVAWXCyKKWK3BAEFD9cvxGMv+IkQwYKG3o72UBnfoZ9tM22DbcUdySYDOQ7xF/S+2hW6w7N/H4wC1l2uFd6pnCxUSpLmjNjxHwBg5GKtUGzw9PW4XSM8MqED0W0IbzlQf/DKaU3Q92zU5JzsXxp2pIpmR3DuLQslPvmJADD92zPabO+6zDTkTV+QsYJepZtX0WraPgWAw3+pFumx1sSqnR2+WD3Fj2KZSVb++fjLyRRW//74C5Enp3UUm5WsdJivHt4My5Gak7ZDjjqkMNahFOE1zFab3yV8N8U8PT013Gi85qhvoooxBrHSZCcSzbi/r1lNiL/8usHhBuL2JOxu3nn06/8CUEsDBBQAAgAIAJauh0ltURk7SgAAAGoAAAAbAAAAdW5pdmVyc2FsL3VuaXZlcnNhbC5wbmcueG1ss7GvyM1RKEstKs7Mz7NVMtQzULK34+WyKShKLctMLVeoAIoZ6RlAgJJCJSq3PDOlJMNWycLQGCGWkZqZnlFiq2RmaAAX1AcaCQBQSwECAAAUAAIACACMEWhJWn+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+wCAACICAAAFAAAAAAAAAABAAAAAAAAEQAAdW5pdmVyc2FsL3BsYXllci54bWxQSwECAAAUAAIACACWrodJfdwHl1kCAAA9BwAAKQAAAAAAAAABAAAAAAAeFAAAdW5pdmVyc2FsL3NraW5fY3VzdG9taXphdGlvbl9zZXR0aW5ncy54bWxQSwECAAAUAAIACACWrodJRsHhUOMJAABfFwAAFwAAAAAAAAAAAAAAAAC+FgAAdW5pdmVyc2FsL3VuaXZlcnNhbC5wbmdQSwECAAAUAAIACACWrodJbVEZO0oAAABqAAAAGwAAAAAAAAABAAAAAADWIAAAdW5pdmVyc2FsL3VuaXZlcnNhbC5wbmcueG1sUEsFBgAAAAALAAsASQMAAFkhAAAAAA=="/>
  <p:tag name="ISPRING_PRESENTATION_TITLE" val="儿童卡通教育说课通用动态PPT课件"/>
  <p:tag name="ISPRING_RESOURCE_PATHS_HASH_PRESENTER" val="c5788521c182d403fec4d4179d2c153b7822c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309</Words>
  <Application>Microsoft Office PowerPoint</Application>
  <PresentationFormat>Widescreen</PresentationFormat>
  <Paragraphs>64</Paragraphs>
  <Slides>12</Slides>
  <Notes>12</Notes>
  <HiddenSlides>0</HiddenSlides>
  <MMClips>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微软雅黑</vt:lpstr>
      <vt:lpstr>宋体</vt:lpstr>
      <vt:lpstr>Arial</vt:lpstr>
      <vt:lpstr>Calibri</vt:lpstr>
      <vt:lpstr>Calibri Light</vt:lpstr>
      <vt:lpstr>Lato Light</vt:lpstr>
      <vt:lpstr>Lucida Calligraphy</vt:lpstr>
      <vt:lpstr>Times New Roman</vt:lpstr>
      <vt:lpstr>字体管家天蝎座</vt:lpstr>
      <vt:lpstr>字体管家棉花糖</vt:lpstr>
      <vt:lpstr>方正正大黑简体</vt:lpstr>
      <vt:lpstr>锐字工房洪荒之光中黑简1.0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Admin</cp:lastModifiedBy>
  <cp:revision>57</cp:revision>
  <dcterms:created xsi:type="dcterms:W3CDTF">2015-05-05T08:02:00Z</dcterms:created>
  <dcterms:modified xsi:type="dcterms:W3CDTF">2022-06-11T10:36:22Z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