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4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3BD50-567A-4B6C-B01B-FBB1E944F90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1D7F6-F00A-4C32-87D3-E0578064D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&#225;ng%2010\&#194;m%20thanh\B&#7843;o%20An%20&#8211;%20B&#233;%20Kh&#7887;e%20B&#233;%20Ngoan.mp3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838199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LONG BIÊN </a:t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7010400" cy="198120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 descr="img4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7200" y="1066800"/>
            <a:ext cx="1066800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667000" y="2971800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 QUEN VỚI TOÁN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vi 3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1- 3.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vi 3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vi 3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LKL so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3 con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3 con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PP</a:t>
            </a:r>
          </a:p>
          <a:p>
            <a:pPr>
              <a:buNone/>
            </a:pP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3 con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3 con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1- 3.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”.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371600" y="0"/>
            <a:ext cx="6629400" cy="9144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vi 3</a:t>
            </a:r>
            <a:endParaRPr lang="en-US" sz="32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8600" y="838200"/>
            <a:ext cx="2895600" cy="3352800"/>
          </a:xfrm>
          <a:prstGeom prst="ellipse">
            <a:avLst/>
          </a:prstGeom>
          <a:solidFill>
            <a:schemeClr val="bg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019800" y="914400"/>
            <a:ext cx="2895600" cy="3352800"/>
          </a:xfrm>
          <a:prstGeom prst="ellipse">
            <a:avLst/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743200" y="3505200"/>
            <a:ext cx="3429000" cy="3048000"/>
          </a:xfrm>
          <a:prstGeom prst="ellipse">
            <a:avLst/>
          </a:prstGeom>
          <a:solidFill>
            <a:srgbClr val="00B0F0">
              <a:alpha val="4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434019_y-nghia-hoa-huong-duo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4114800"/>
            <a:ext cx="895350" cy="1074420"/>
          </a:xfrm>
          <a:prstGeom prst="rect">
            <a:avLst/>
          </a:prstGeom>
        </p:spPr>
      </p:pic>
      <p:pic>
        <p:nvPicPr>
          <p:cNvPr id="16" name="Picture 15" descr="434019_y-nghia-hoa-huong-duo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4038600"/>
            <a:ext cx="895350" cy="1074420"/>
          </a:xfrm>
          <a:prstGeom prst="rect">
            <a:avLst/>
          </a:prstGeom>
        </p:spPr>
      </p:pic>
      <p:pic>
        <p:nvPicPr>
          <p:cNvPr id="17" name="Picture 16" descr="434019_y-nghia-hoa-huong-duo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5334000"/>
            <a:ext cx="895350" cy="1074420"/>
          </a:xfrm>
          <a:prstGeom prst="rect">
            <a:avLst/>
          </a:prstGeom>
        </p:spPr>
      </p:pic>
      <p:pic>
        <p:nvPicPr>
          <p:cNvPr id="18" name="Picture 17" descr="tải xuống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371600"/>
            <a:ext cx="990600" cy="1173332"/>
          </a:xfrm>
          <a:prstGeom prst="rect">
            <a:avLst/>
          </a:prstGeom>
        </p:spPr>
      </p:pic>
      <p:pic>
        <p:nvPicPr>
          <p:cNvPr id="19" name="Picture 18" descr="tải xuống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2576744"/>
            <a:ext cx="914400" cy="1083075"/>
          </a:xfrm>
          <a:prstGeom prst="rect">
            <a:avLst/>
          </a:prstGeom>
        </p:spPr>
      </p:pic>
      <p:pic>
        <p:nvPicPr>
          <p:cNvPr id="20" name="Picture 19" descr="tải xuống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1295400"/>
            <a:ext cx="842963" cy="842963"/>
          </a:xfrm>
          <a:prstGeom prst="rect">
            <a:avLst/>
          </a:prstGeom>
        </p:spPr>
      </p:pic>
      <p:pic>
        <p:nvPicPr>
          <p:cNvPr id="21" name="Picture 20" descr="tải xuống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2286000"/>
            <a:ext cx="842963" cy="842963"/>
          </a:xfrm>
          <a:prstGeom prst="rect">
            <a:avLst/>
          </a:prstGeom>
        </p:spPr>
      </p:pic>
      <p:pic>
        <p:nvPicPr>
          <p:cNvPr id="22" name="Picture 21" descr="tải xuống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2667000"/>
            <a:ext cx="842963" cy="842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So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 3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6800" y="838200"/>
            <a:ext cx="64770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 con nhìn xem trong rổ có gì?</a:t>
            </a:r>
          </a:p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Các con hãy xếp những chú mèo  ra và đếm xem có bao nhiêu chú mèo?</a:t>
            </a:r>
          </a:p>
          <a:p>
            <a:pPr>
              <a:buFontTx/>
              <a:buChar char="-"/>
            </a:pPr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Bây giờ hãy cùng xếp 2 chú cá ra sao cho dưới  mỗi chú mèo có 1 chú cá vừa xếp vừa đếm.</a:t>
            </a:r>
            <a:endParaRPr lang="en-US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Bây giờ cô muốn mỗi chú cá đều có 1 chú mèo. Các con hãy lấy 1 chú cá ra xếp dưới chú mèo còn lại</a:t>
            </a:r>
          </a:p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Số cá và số mèo như thế nào với nhau? Cùng bằng mấy</a:t>
            </a:r>
          </a:p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Các chú mèo đói quá nên đã ăn mất 2 con cá. Hỏi còn mấy con cá? Bây giờ số cá và số mèo như thế nào với nhau? Số lượng nào nhiều hơn, số nào ít hơn?</a:t>
            </a:r>
          </a:p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Có hai chú mèo đi chơi. Hỏi còn mấy chú mèo? Số mèo và cá như thế nào với nhau? Cùng bằng mấy?</a:t>
            </a:r>
          </a:p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Chú mèo còn lại đói quá ăn nốt 1 con cá. Vậy còn con cá nào không?</a:t>
            </a:r>
          </a:p>
          <a:p>
            <a:r>
              <a:rPr lang="vi-V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Ăn xong chú đi chơi. Vậy còn chú mèo nào không?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ải xuống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19200"/>
            <a:ext cx="1219200" cy="1907128"/>
          </a:xfrm>
          <a:prstGeom prst="rect">
            <a:avLst/>
          </a:prstGeom>
        </p:spPr>
      </p:pic>
      <p:pic>
        <p:nvPicPr>
          <p:cNvPr id="5" name="Picture 4" descr="tải xuống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99" y="1145128"/>
            <a:ext cx="1219200" cy="1907128"/>
          </a:xfrm>
          <a:prstGeom prst="rect">
            <a:avLst/>
          </a:prstGeom>
        </p:spPr>
      </p:pic>
      <p:pic>
        <p:nvPicPr>
          <p:cNvPr id="6" name="Picture 5" descr="tải xuống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799" y="1145128"/>
            <a:ext cx="1219200" cy="1907128"/>
          </a:xfrm>
          <a:prstGeom prst="rect">
            <a:avLst/>
          </a:prstGeom>
        </p:spPr>
      </p:pic>
      <p:pic>
        <p:nvPicPr>
          <p:cNvPr id="9" name="Picture 8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9" y="3964528"/>
            <a:ext cx="1558102" cy="1147762"/>
          </a:xfrm>
          <a:prstGeom prst="rect">
            <a:avLst/>
          </a:prstGeom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799" y="3964528"/>
            <a:ext cx="1558102" cy="1147762"/>
          </a:xfrm>
          <a:prstGeom prst="rect">
            <a:avLst/>
          </a:prstGeom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199" y="3959766"/>
            <a:ext cx="1558102" cy="1147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762000"/>
            <a:ext cx="8153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) Luyện tập: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*  TC1: Thi xem ai nhanh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CC: Cô chia thành 2 đội,. Nhiệm vụ của mỗi đội là lần lượt chạy lên tìm và chọn hình ảnh các con vật  sao cho số lượng các con vật trên mỗi 2 ô cạnh nhau gộp lại bằng 3.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LC: Chơi theo luật tiếp sức. Sau khi trẻ tìm được các con vật, cô cho trẻ đếm số con vật trên bảng. Cô nhận xét kết quả của trẻ</a:t>
            </a:r>
          </a:p>
          <a:p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* TC2: Bé khéo tay: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Mỗi trẻ 1 bài tập có vẽ sẵn 2 nhóm: 3 con thỏ, 3 củ cà rốt. Yêu cầu trẻ chia mỗi nhóm thành 2 phần. Sau khi trẻ làm bài xong, cô NX kết quả của trẻ.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ảo An – Bé Khỏe Bé Ngo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24400" y="50292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263</Words>
  <Application>Microsoft Office PowerPoint</Application>
  <PresentationFormat>On-screen Show (4:3)</PresentationFormat>
  <Paragraphs>45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PHÒNG GIÁO DỤC VÀ ĐÀO TẠO QuẬN LONG BIÊN  TRƯỜNG MẦM NON GIA THƯỢNG</vt:lpstr>
      <vt:lpstr>I. Mục đích – Yêu cầu :</vt:lpstr>
      <vt:lpstr>II. Chuẩn bị :</vt:lpstr>
      <vt:lpstr>1. Ổn định tổ chức:   </vt:lpstr>
      <vt:lpstr>2. Phương pháp, hình thức tổ chức a. Ôn đếm trong phạm vi 3</vt:lpstr>
      <vt:lpstr>PowerPoint Presentation</vt:lpstr>
      <vt:lpstr>PowerPoint Presentation</vt:lpstr>
      <vt:lpstr>PowerPoint Presentation</vt:lpstr>
      <vt:lpstr>3. Kết thúc: Cô nhận xét và chuyển hoạt động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44</cp:revision>
  <dcterms:created xsi:type="dcterms:W3CDTF">2019-10-25T02:19:24Z</dcterms:created>
  <dcterms:modified xsi:type="dcterms:W3CDTF">2022-06-08T08:37:00Z</dcterms:modified>
</cp:coreProperties>
</file>