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05178-5286-4AE5-8649-AB8A00D0927A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AN%20AN%20AN\AN.%20C4%202020-2021\VIDEO\3176569701683392394.mp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Nhac-nhe-khong-loi-unknow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838200" y="2847865"/>
            <a:ext cx="762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733800"/>
            <a:ext cx="8305800" cy="27392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: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gái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: 3- 4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: 20- 25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2020-2021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0"/>
            <a:ext cx="861059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GD &amp; ĐT QUẬN LONG BIÊN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685800"/>
            <a:ext cx="82296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MNG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1143001"/>
            <a:ext cx="1329499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143000"/>
            <a:ext cx="746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 smtClean="0">
                <a:latin typeface="+mj-lt"/>
              </a:rPr>
              <a:t>* Trưng bày sản phẩm</a:t>
            </a:r>
            <a:r>
              <a:rPr lang="vi-VN" sz="2800" dirty="0" smtClean="0">
                <a:latin typeface="+mj-lt"/>
              </a:rPr>
              <a:t>:</a:t>
            </a:r>
          </a:p>
          <a:p>
            <a:r>
              <a:rPr lang="vi-VN" sz="2800" dirty="0" smtClean="0">
                <a:latin typeface="+mj-lt"/>
              </a:rPr>
              <a:t>- Các con vừa tô tranh gì? Cô nhận xét chung sản phẩm của trẻ. Gợi ý trẻ nhận xét xem tranh nào đẹp? Vì sao?</a:t>
            </a:r>
          </a:p>
          <a:p>
            <a:r>
              <a:rPr lang="vi-VN" sz="2800" dirty="0" smtClean="0">
                <a:latin typeface="+mj-lt"/>
              </a:rPr>
              <a:t>- Hỏi một vài trẻ thích tranh của ai? Vì sao?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09800"/>
            <a:ext cx="61975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 smtClean="0">
                <a:latin typeface="+mj-lt"/>
              </a:rPr>
              <a:t>3. Kết thúc</a:t>
            </a:r>
            <a:r>
              <a:rPr lang="vi-VN" sz="3200" dirty="0" smtClean="0">
                <a:latin typeface="+mj-lt"/>
              </a:rPr>
              <a:t>: Nhận xét, tuyên dương.</a:t>
            </a:r>
            <a:endParaRPr lang="en-US" sz="3200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443841"/>
            <a:ext cx="7848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latin typeface="+mj-lt"/>
              </a:rPr>
              <a:t>1.Kiến thức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-Trẻ biết tô theo nét mờ và tô màu không chờm ra ngoài, tô đúng màu và biết phối hợp màu phù hợp.</a:t>
            </a:r>
          </a:p>
          <a:p>
            <a:r>
              <a:rPr lang="vi-VN" sz="2400" dirty="0">
                <a:latin typeface="+mj-lt"/>
              </a:rPr>
              <a:t>-Trẻ biết kể các bộ phận của người như đầu mình, tay chân….</a:t>
            </a:r>
          </a:p>
          <a:p>
            <a:r>
              <a:rPr lang="vi-VN" sz="2400" b="1" dirty="0">
                <a:latin typeface="+mj-lt"/>
              </a:rPr>
              <a:t>2. Kỹ năng: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- Rèn cách cầm bút, tư thế ngồi tô của trẻ. Rèn cho trẻ cách sử dụng màu cho phù hợp. Tô màu không chờm ra ngoài.</a:t>
            </a:r>
          </a:p>
          <a:p>
            <a:r>
              <a:rPr lang="vi-VN" sz="2400" b="1" dirty="0">
                <a:latin typeface="+mj-lt"/>
              </a:rPr>
              <a:t>3 .Thái độ: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- Trẻ hứng thú tham gia hoạt động, học. Trẻ biết chơi hoà đồng cùng bạn, bạn trai nên nhường bạn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5000" y="609600"/>
            <a:ext cx="4771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362200"/>
            <a:ext cx="8001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latin typeface="+mj-lt"/>
              </a:rPr>
              <a:t>*</a:t>
            </a:r>
            <a:r>
              <a:rPr lang="en-US" sz="2800" b="1" dirty="0" smtClean="0">
                <a:latin typeface="+mj-lt"/>
              </a:rPr>
              <a:t> </a:t>
            </a:r>
            <a:r>
              <a:rPr lang="vi-VN" sz="2800" b="1" dirty="0" smtClean="0">
                <a:latin typeface="+mj-lt"/>
              </a:rPr>
              <a:t>Đồ </a:t>
            </a:r>
            <a:r>
              <a:rPr lang="vi-VN" sz="2800" b="1" dirty="0">
                <a:latin typeface="+mj-lt"/>
              </a:rPr>
              <a:t>dùng của cô:</a:t>
            </a:r>
            <a:endParaRPr lang="vi-VN" sz="2800" dirty="0">
              <a:latin typeface="+mj-lt"/>
            </a:endParaRPr>
          </a:p>
          <a:p>
            <a:r>
              <a:rPr lang="vi-VN" sz="2800" dirty="0">
                <a:latin typeface="+mj-lt"/>
              </a:rPr>
              <a:t>- Bài giảng điện tử</a:t>
            </a:r>
          </a:p>
          <a:p>
            <a:r>
              <a:rPr lang="vi-VN" sz="2800" dirty="0">
                <a:latin typeface="+mj-lt"/>
              </a:rPr>
              <a:t>- Bảng tương tác</a:t>
            </a:r>
          </a:p>
          <a:p>
            <a:r>
              <a:rPr lang="vi-VN" sz="2800" dirty="0">
                <a:latin typeface="+mj-lt"/>
              </a:rPr>
              <a:t>-Tranh mẫu của cô</a:t>
            </a:r>
          </a:p>
          <a:p>
            <a:r>
              <a:rPr lang="vi-VN" sz="2800" dirty="0">
                <a:latin typeface="+mj-lt"/>
              </a:rPr>
              <a:t>-Que chỉ</a:t>
            </a:r>
          </a:p>
          <a:p>
            <a:r>
              <a:rPr lang="vi-VN" sz="2800" dirty="0">
                <a:latin typeface="+mj-lt"/>
              </a:rPr>
              <a:t>- Nhạc các bài hát</a:t>
            </a:r>
          </a:p>
          <a:p>
            <a:r>
              <a:rPr lang="vi-VN" sz="2800" b="1" dirty="0" smtClean="0">
                <a:latin typeface="+mj-lt"/>
              </a:rPr>
              <a:t>*</a:t>
            </a:r>
            <a:r>
              <a:rPr lang="en-US" sz="2800" b="1" dirty="0" smtClean="0">
                <a:latin typeface="+mj-lt"/>
              </a:rPr>
              <a:t> </a:t>
            </a:r>
            <a:r>
              <a:rPr lang="vi-VN" sz="2800" b="1" dirty="0" smtClean="0">
                <a:latin typeface="+mj-lt"/>
              </a:rPr>
              <a:t>Đồ </a:t>
            </a:r>
            <a:r>
              <a:rPr lang="vi-VN" sz="2800" b="1" dirty="0">
                <a:latin typeface="+mj-lt"/>
              </a:rPr>
              <a:t>dùng của trẻ</a:t>
            </a:r>
            <a:endParaRPr lang="vi-VN" sz="2800" dirty="0">
              <a:latin typeface="+mj-lt"/>
            </a:endParaRPr>
          </a:p>
          <a:p>
            <a:r>
              <a:rPr lang="vi-VN" sz="2800" dirty="0">
                <a:latin typeface="+mj-lt"/>
              </a:rPr>
              <a:t>- Vở vẽ, bút màu cho trẻ, bảng trưng bày sản phẩm.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81400" y="1219200"/>
            <a:ext cx="3108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II: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5334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latin typeface="+mj-lt"/>
              </a:rPr>
              <a:t>1.Ổn định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Cô cho trẻ xem video bài hát “ Là con gái”. </a:t>
            </a:r>
            <a:endParaRPr lang="en-US" sz="2400" dirty="0" smtClean="0">
              <a:latin typeface="+mj-lt"/>
            </a:endParaRPr>
          </a:p>
          <a:p>
            <a:r>
              <a:rPr lang="en-US" sz="2400" dirty="0">
                <a:latin typeface="+mj-lt"/>
              </a:rPr>
              <a:t>-</a:t>
            </a:r>
            <a:r>
              <a:rPr lang="vi-VN" sz="2400" dirty="0" smtClean="0">
                <a:latin typeface="+mj-lt"/>
              </a:rPr>
              <a:t>Trò </a:t>
            </a:r>
            <a:r>
              <a:rPr lang="vi-VN" sz="2400" dirty="0">
                <a:latin typeface="+mj-lt"/>
              </a:rPr>
              <a:t>chuyện dẫn dắt vào bài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4600" y="0"/>
            <a:ext cx="3337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228600"/>
            <a:ext cx="6019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 smtClean="0">
                <a:latin typeface="+mj-lt"/>
              </a:rPr>
              <a:t>2. Phương pháp, hình thức tổ chức</a:t>
            </a:r>
            <a:r>
              <a:rPr lang="vi-VN" sz="2000" dirty="0" smtClean="0">
                <a:latin typeface="+mj-lt"/>
              </a:rPr>
              <a:t>.</a:t>
            </a:r>
          </a:p>
          <a:p>
            <a:r>
              <a:rPr lang="vi-VN" sz="2000" dirty="0" smtClean="0">
                <a:latin typeface="+mj-lt"/>
              </a:rPr>
              <a:t>* Quan sát xem tranh mẫu của cô:</a:t>
            </a:r>
          </a:p>
          <a:p>
            <a:r>
              <a:rPr lang="vi-VN" sz="2000" dirty="0" smtClean="0">
                <a:latin typeface="+mj-lt"/>
              </a:rPr>
              <a:t>- Cô cho trẻ xem tranh bạn gái</a:t>
            </a:r>
            <a:endParaRPr lang="vi-VN" sz="2000" dirty="0">
              <a:latin typeface="+mj-lt"/>
            </a:endParaRPr>
          </a:p>
        </p:txBody>
      </p:sp>
      <p:pic>
        <p:nvPicPr>
          <p:cNvPr id="5" name="Picture 4" descr="20201026_1633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371600"/>
            <a:ext cx="8382000" cy="53339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1981200"/>
            <a:ext cx="7924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latin typeface="+mj-lt"/>
              </a:rPr>
              <a:t>* Cô tô nét và tô màu mẫu cho trẻ xem+ giải thích</a:t>
            </a:r>
            <a:r>
              <a:rPr lang="vi-VN" sz="2400" dirty="0" smtClean="0">
                <a:latin typeface="+mj-lt"/>
              </a:rPr>
              <a:t>.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+mj-lt"/>
              </a:rPr>
              <a:t> </a:t>
            </a:r>
            <a:r>
              <a:rPr lang="vi-VN" sz="2800" dirty="0" smtClean="0">
                <a:latin typeface="+mj-lt"/>
              </a:rPr>
              <a:t>Đầu tiên cô sẽ tô nét, cô dùng bút màu đen, cầm bút bằng 3 ngón tay: cái, trỏ, giữa cầm ở giữa thân bút để đỡ bút. </a:t>
            </a:r>
            <a:endParaRPr lang="en-US" sz="2800" dirty="0" smtClean="0">
              <a:latin typeface="+mj-lt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+mj-lt"/>
              </a:rPr>
              <a:t> </a:t>
            </a:r>
            <a:r>
              <a:rPr lang="vi-VN" sz="2800" dirty="0" smtClean="0">
                <a:latin typeface="+mj-lt"/>
              </a:rPr>
              <a:t>Sau đó cô tô theo nét từ trên xuống dưới tô nhẹ nhàng tô theo nét chấm mờ để chiếc váy của bạn gái được liền nét.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317656970168339239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828800"/>
            <a:ext cx="700223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vi-VN" sz="2800" b="1" dirty="0" smtClean="0">
                <a:latin typeface="+mj-lt"/>
              </a:rPr>
              <a:t>Hỏi ý tưởng trẻ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nơ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Nơ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95600" y="457200"/>
            <a:ext cx="2509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Nhac-nhe-khong-loi-unkn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72400" y="5638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418</Words>
  <Application>Microsoft Office PowerPoint</Application>
  <PresentationFormat>On-screen Show (4:3)</PresentationFormat>
  <Paragraphs>44</Paragraphs>
  <Slides>11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14</cp:revision>
  <dcterms:created xsi:type="dcterms:W3CDTF">2020-10-26T09:41:42Z</dcterms:created>
  <dcterms:modified xsi:type="dcterms:W3CDTF">2022-06-08T14:50:23Z</dcterms:modified>
</cp:coreProperties>
</file>