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0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2653-9F75-44F6-807C-16D6B9177AFE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6EBC-A703-4739-9F4D-0661BAB45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2653-9F75-44F6-807C-16D6B9177AFE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6EBC-A703-4739-9F4D-0661BAB45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2653-9F75-44F6-807C-16D6B9177AFE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6EBC-A703-4739-9F4D-0661BAB45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2653-9F75-44F6-807C-16D6B9177AFE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6EBC-A703-4739-9F4D-0661BAB45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2653-9F75-44F6-807C-16D6B9177AFE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6EBC-A703-4739-9F4D-0661BAB45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2653-9F75-44F6-807C-16D6B9177AFE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6EBC-A703-4739-9F4D-0661BAB45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2653-9F75-44F6-807C-16D6B9177AFE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6EBC-A703-4739-9F4D-0661BAB45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2653-9F75-44F6-807C-16D6B9177AFE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6EBC-A703-4739-9F4D-0661BAB45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2653-9F75-44F6-807C-16D6B9177AFE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6EBC-A703-4739-9F4D-0661BAB45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2653-9F75-44F6-807C-16D6B9177AFE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6EBC-A703-4739-9F4D-0661BAB45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2653-9F75-44F6-807C-16D6B9177AFE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6EBC-A703-4739-9F4D-0661BAB45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82653-9F75-44F6-807C-16D6B9177AFE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DA6EBC-A703-4739-9F4D-0661BAB45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L&#7899;p%20m&#7851;u%20gi&#225;o%20b&#233;%20C1\N&#259;m%20h&#7885;c%202019%20-%202020\B&#7843;ng%20t&#432;&#417;ng%20t&#225;c\Mai\BGTT%20Th&#225;ng%2012\&#194;m%20thanh\Con%20Chim%20Non%20-%20Karaoke%20Con%20Chim%20Non%20-%20Beat%20chu&#7849;n.mp4" TargetMode="Externa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&#7851;u%20gi&#225;o%20b&#233;%20C1\N&#259;m%20h&#7885;c%202019%20-%202020\B&#7843;ng%20t&#432;&#417;ng%20t&#225;c\Mai\BGTT%20Th&#225;ng%2012\&#194;m%20thanh\HopeYou-V.A-3640547.mp3" TargetMode="Externa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1"/>
            <a:ext cx="7772400" cy="1066799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  <a:br>
              <a:rPr lang="en-US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2600" y="3200400"/>
            <a:ext cx="5638800" cy="533400"/>
          </a:xfrm>
        </p:spPr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GIÁO ÁN TẠO HÌNH 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img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400" y="1371601"/>
            <a:ext cx="1387531" cy="1447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00200" y="4038601"/>
            <a:ext cx="5715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chim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(In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ngón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3 – 4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20 – 25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20 – 25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43000" y="533400"/>
            <a:ext cx="640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Ki</a:t>
            </a:r>
            <a:r>
              <a:rPr lang="vi-VN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ến </a:t>
            </a:r>
            <a: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endParaRPr lang="vi-VN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vi-VN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Trẻ biết dùng đầu ngón tay chấm vào màu in hình lên giấy</a:t>
            </a:r>
          </a:p>
          <a:p>
            <a:pPr>
              <a:buNone/>
            </a:pPr>
            <a:r>
              <a:rPr lang="vi-VN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  Trẻ biết sử dụng bút màu (kim sa,,) để làm mỏ, đuôi chim tạo thành con chim</a:t>
            </a:r>
          </a:p>
          <a:p>
            <a:pPr>
              <a:buNone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vi-VN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Kỹ </a:t>
            </a:r>
            <a: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endParaRPr lang="vi-VN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vi-VN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Trẻ biết cách cầm bút, tư thế ngối và cách vẽ các nét</a:t>
            </a:r>
          </a:p>
          <a:p>
            <a:pPr>
              <a:buNone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vi-VN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Thái </a:t>
            </a:r>
            <a: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endParaRPr lang="vi-VN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vi-V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 </a:t>
            </a:r>
            <a:r>
              <a:rPr lang="vi-VN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Thông qua bài vẽ trẻ biết yêu quý các con vật.</a:t>
            </a:r>
          </a:p>
          <a:p>
            <a:pPr>
              <a:buNone/>
            </a:pPr>
            <a:r>
              <a:rPr lang="vi-VN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Trẻ hứng thú tham gia vào hoạt động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vi-VN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Đồ dùng của cô</a:t>
            </a:r>
            <a:endParaRPr lang="vi-VN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vi-VN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- 3 tranh mẫu.</a:t>
            </a:r>
          </a:p>
          <a:p>
            <a:pPr>
              <a:buFontTx/>
              <a:buChar char="-"/>
            </a:pPr>
            <a:r>
              <a:rPr lang="vi-VN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Đàn</a:t>
            </a:r>
            <a:r>
              <a:rPr lang="vi-VN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đài, băng nhạc không lời các bài hát có nội dung chủ điểm</a:t>
            </a:r>
            <a:r>
              <a:rPr lang="vi-VN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BGTT,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endParaRPr lang="vi-VN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vi-VN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 Đồ dùng của trẻ</a:t>
            </a:r>
            <a:endParaRPr lang="vi-VN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vi-VN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Vở vẽ đủ số trẻ</a:t>
            </a:r>
          </a:p>
          <a:p>
            <a:pPr>
              <a:buNone/>
            </a:pPr>
            <a:r>
              <a:rPr lang="vi-VN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Kim sa, nhũ, hồ nước, mắt chim</a:t>
            </a:r>
          </a:p>
          <a:p>
            <a:pPr>
              <a:buNone/>
            </a:pPr>
            <a:r>
              <a:rPr lang="vi-VN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Màu nước</a:t>
            </a:r>
          </a:p>
          <a:p>
            <a:endParaRPr lang="en-US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vi-VN" sz="3600" b="1" dirty="0" smtClean="0">
                <a:solidFill>
                  <a:srgbClr val="FF0000"/>
                </a:solidFill>
              </a:rPr>
              <a:t>1. Ổn định tổ chức</a:t>
            </a:r>
            <a:r>
              <a:rPr lang="en-US" sz="3600" b="1" dirty="0" smtClean="0">
                <a:solidFill>
                  <a:srgbClr val="FF0000"/>
                </a:solidFill>
              </a:rPr>
              <a:t>: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VĐ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“Con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chim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non”</a:t>
            </a:r>
            <a:r>
              <a:rPr lang="vi-V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 Chim Non - Karaoke Con Chim Non - Beat chuẩn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85800" y="1143000"/>
            <a:ext cx="7620000" cy="571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Phương pháp, hình thức tổ chức</a:t>
            </a:r>
            <a:br>
              <a:rPr lang="pt-B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pt-BR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Hướng dẫn tập thể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chim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ngón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tay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chim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mỏ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đuôi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chim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81368571_539962963528485_8373317396735197184_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1143000" y="-1143001"/>
            <a:ext cx="6858001" cy="9143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endParaRPr lang="en-US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Con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chim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Con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mỏ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mắt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đuôi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chim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Con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dán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rào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en-US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685800"/>
            <a:ext cx="6248400" cy="1295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5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5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5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5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5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HopeYou-V.A-364054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943600" y="5715000"/>
            <a:ext cx="914400" cy="914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304800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N/x </a:t>
            </a:r>
            <a:r>
              <a:rPr lang="en-US" b="1" i="1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Cho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mang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treo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3-4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511</TotalTime>
  <Words>277</Words>
  <Application>Microsoft Office PowerPoint</Application>
  <PresentationFormat>On-screen Show (4:3)</PresentationFormat>
  <Paragraphs>46</Paragraphs>
  <Slides>10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PHÒNG GIÁO DỤC VÀ ĐÀO TẠO QUẬN LONG BIÊN TRƯỜNG MẦM NON GIA THƯỢNG</vt:lpstr>
      <vt:lpstr>I. Mục đích – yêu cầu : </vt:lpstr>
      <vt:lpstr>II. Chuẩn bị </vt:lpstr>
      <vt:lpstr>1. Ổn định tổ chức: Cô và trẻ hát VĐ bài “Con chim non” </vt:lpstr>
      <vt:lpstr>2. Phương pháp, hình thức tổ chức Hướng dẫn tập thể 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TRAN MINH TUAN</cp:lastModifiedBy>
  <cp:revision>52</cp:revision>
  <dcterms:created xsi:type="dcterms:W3CDTF">2019-12-20T02:30:53Z</dcterms:created>
  <dcterms:modified xsi:type="dcterms:W3CDTF">2022-06-08T07:34:13Z</dcterms:modified>
</cp:coreProperties>
</file>