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96" r:id="rId3"/>
    <p:sldId id="297" r:id="rId4"/>
    <p:sldId id="298" r:id="rId5"/>
    <p:sldId id="286" r:id="rId6"/>
    <p:sldId id="307" r:id="rId7"/>
    <p:sldId id="308" r:id="rId8"/>
    <p:sldId id="309" r:id="rId9"/>
    <p:sldId id="300" r:id="rId10"/>
    <p:sldId id="299" r:id="rId11"/>
    <p:sldId id="310" r:id="rId12"/>
  </p:sldIdLst>
  <p:sldSz cx="9144000" cy="6858000" type="screen4x3"/>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5" autoAdjust="0"/>
    <p:restoredTop sz="94717" autoAdjust="0"/>
  </p:normalViewPr>
  <p:slideViewPr>
    <p:cSldViewPr>
      <p:cViewPr>
        <p:scale>
          <a:sx n="90" d="100"/>
          <a:sy n="90" d="100"/>
        </p:scale>
        <p:origin x="-810" y="2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37513A-2D61-4240-96F8-FE15D7DD6D73}" type="datetimeFigureOut">
              <a:rPr lang="en-US" smtClean="0"/>
              <a:pPr/>
              <a:t>08/06/2022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1D2BE4-1CAF-4CF8-BD00-822436A5B9E3}" type="slidenum">
              <a:rPr lang="en-US" smtClean="0"/>
              <a:pPr/>
              <a:t>‹#›</a:t>
            </a:fld>
            <a:endParaRPr lang="en-US"/>
          </a:p>
        </p:txBody>
      </p:sp>
    </p:spTree>
    <p:extLst>
      <p:ext uri="{BB962C8B-B14F-4D97-AF65-F5344CB8AC3E}">
        <p14:creationId xmlns:p14="http://schemas.microsoft.com/office/powerpoint/2010/main" val="2529717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61D2BE4-1CAF-4CF8-BD00-822436A5B9E3}"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84EE935-FC85-4650-B6C1-DCC5D449311E}" type="slidenum">
              <a:rPr lang="en-US"/>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22F633-6741-48A4-8A17-53FD7F545838}" type="datetimeFigureOut">
              <a:rPr lang="en-US" smtClean="0"/>
              <a:pPr/>
              <a:t>08/06/2022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502359-CD84-4E09-B8A4-81F561B1C0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video" Target="file:///D:\1,%20L&#7898;P%20C3%20(2018-2019)\1,%20TUY&#7870;T%20C3\GI&#193;O%20&#193;N%20&#272;I&#7878;N%20T&#7916;%20&#272;I%20TRONG%20&#272;&#431;&#7900;NG%20H&#7864;P\GA&#272;T%20&#272;I%20TRONG%20&#272;&#431;&#7900;NG%20H&#7864;P-%20TUY&#7870;T%20C3\&#194;M%20THANH\C&#7843;%20Nh&#224;%20Th&#432;&#417;ng%20Nhau%20(Karaoke%20Beat)%20-%20Nhac%20Thi&#7871;u%20Nhi.mp4" TargetMode="External"/><Relationship Id="rId7" Type="http://schemas.openxmlformats.org/officeDocument/2006/relationships/image" Target="../media/image1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7.jpeg"/><Relationship Id="rId5" Type="http://schemas.openxmlformats.org/officeDocument/2006/relationships/notesSlide" Target="../notesSlides/notesSlide3.xml"/><Relationship Id="rId4" Type="http://schemas.openxmlformats.org/officeDocument/2006/relationships/slideLayout" Target="../slideLayouts/slideLayout12.xml"/><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D:\n&#259;m%20h&#7885;c%202018%20-%202019\B&#7843;ng%20t&#432;&#417;ng%20t&#225;c\&#272;o&#224;n%20Trang\b&#242;%20trong%20&#273;&#432;&#7901;ng%20h&#7865;p\nh&#7841;c\Mau-Hoa-Thieu-Nhi-Yen-Nhi.mp3" TargetMode="Externa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ideo" Target="file:///D:\1,%20L&#7898;P%20C3%20(2018-2019)\1,%20TUY&#7870;T%20C3\GI&#193;O%20&#193;N%20&#272;I&#7878;N%20T&#7916;%20&#272;I%20TRONG%20&#272;&#431;&#7900;NG%20H&#7864;P\GA&#272;T%20&#272;I%20TRONG%20&#272;&#431;&#7900;NG%20H&#7864;P-%20TUY&#7870;T%20C3\&#194;M%20THANH\&#272;o&#224;n%20t&#224;u%20nh&#7887;%20x&#237;u%20-%20Nh&#7841;c%20thi&#7871;u%20nhi.mp4" TargetMode="Externa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file:///D:\n&#259;m%20h&#7885;c%202018%20-%202019\B&#7843;ng%20t&#432;&#417;ng%20t&#225;c\&#272;o&#224;n%20Trang\the%20chat\V.A%20&#8211;%20Em%20Y&#234;u%20C&#226;y%20Xanh.mp3" TargetMode="External"/><Relationship Id="rId1" Type="http://schemas.openxmlformats.org/officeDocument/2006/relationships/video" Target="file:///D:\1,%20L&#7898;P%20C3%20(2018-2019)\1,%20TUY&#7870;T%20C3\GI&#193;O%20&#193;N%20&#272;I&#7878;N%20T&#7916;%20&#272;I%20TRONG%20&#272;&#431;&#7900;NG%20H&#7864;P\GA&#272;T%20&#272;I%20TRONG%20&#272;&#431;&#7900;NG%20H&#7864;P-%20TUY&#7870;T%20C3\&#194;M%20THANH\ch&#250;%20&#7871;ch%20con%20&#273;&#227;%20c&#7855;t.mp4" TargetMode="Externa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2.xml"/><Relationship Id="rId1" Type="http://schemas.openxmlformats.org/officeDocument/2006/relationships/video" Target="file:///D:\1,%20L&#7898;P%20C3%20(2018-2019)\1,%20TUY&#7870;T%20C3\GI&#193;O%20&#193;N%20&#272;I&#7878;N%20T&#7916;%20&#272;I%20TRONG%20&#272;&#431;&#7900;NG%20H&#7864;P\GA&#272;T%20&#272;I%20TRONG%20&#272;&#431;&#7900;NG%20H&#7864;P-%20TUY&#7870;T%20C3\&#194;M%20THANH\nh&#7841;c%20s&#244;i%20&#273;&#7897;ng.mp4" TargetMode="Externa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itle 1"/>
          <p:cNvSpPr txBox="1">
            <a:spLocks/>
          </p:cNvSpPr>
          <p:nvPr/>
        </p:nvSpPr>
        <p:spPr>
          <a:xfrm>
            <a:off x="1790700" y="64394"/>
            <a:ext cx="6172200" cy="68579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2000" b="1" smtClean="0">
                <a:ln w="11430"/>
                <a:solidFill>
                  <a:srgbClr val="0070C0"/>
                </a:solidFill>
                <a:effectLst>
                  <a:outerShdw blurRad="50800" dist="39000" dir="5460000" algn="tl">
                    <a:srgbClr val="000000">
                      <a:alpha val="38000"/>
                    </a:srgbClr>
                  </a:outerShdw>
                </a:effectLst>
              </a:rPr>
              <a:t>ỦY BAN NHÂN DÂN QUẬN LONG BIÊN</a:t>
            </a:r>
            <a:br>
              <a:rPr lang="en-US" sz="2000" b="1" smtClean="0">
                <a:ln w="11430"/>
                <a:solidFill>
                  <a:srgbClr val="0070C0"/>
                </a:solidFill>
                <a:effectLst>
                  <a:outerShdw blurRad="50800" dist="39000" dir="5460000" algn="tl">
                    <a:srgbClr val="000000">
                      <a:alpha val="38000"/>
                    </a:srgbClr>
                  </a:outerShdw>
                </a:effectLst>
              </a:rPr>
            </a:br>
            <a:r>
              <a:rPr lang="en-US" sz="2000" b="1" smtClean="0">
                <a:ln w="11430"/>
                <a:solidFill>
                  <a:srgbClr val="0070C0"/>
                </a:solidFill>
                <a:effectLst>
                  <a:outerShdw blurRad="50800" dist="39000" dir="5460000" algn="tl">
                    <a:srgbClr val="000000">
                      <a:alpha val="38000"/>
                    </a:srgbClr>
                  </a:outerShdw>
                </a:effectLst>
              </a:rPr>
              <a:t>TRƯỜNG MẦM NON GIA THƯỢNG</a:t>
            </a:r>
            <a:endParaRPr lang="en-US" sz="2000" b="1" dirty="0">
              <a:ln w="11430"/>
              <a:solidFill>
                <a:srgbClr val="0070C0"/>
              </a:solidFill>
              <a:effectLst>
                <a:outerShdw blurRad="50800" dist="39000" dir="5460000" algn="tl">
                  <a:srgbClr val="000000">
                    <a:alpha val="38000"/>
                  </a:srgbClr>
                </a:outerShdw>
              </a:effectLst>
            </a:endParaRPr>
          </a:p>
        </p:txBody>
      </p:sp>
      <p:sp>
        <p:nvSpPr>
          <p:cNvPr id="13" name="Subtitle 2"/>
          <p:cNvSpPr txBox="1">
            <a:spLocks/>
          </p:cNvSpPr>
          <p:nvPr/>
        </p:nvSpPr>
        <p:spPr>
          <a:xfrm>
            <a:off x="2286000" y="3276600"/>
            <a:ext cx="4822736" cy="254840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000" b="1" dirty="0" err="1" smtClean="0">
                <a:solidFill>
                  <a:srgbClr val="00B0F0"/>
                </a:solidFill>
                <a:latin typeface="Times New Roman" pitchFamily="18" charset="0"/>
                <a:cs typeface="Times New Roman" pitchFamily="18" charset="0"/>
              </a:rPr>
              <a:t>Đề</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tài</a:t>
            </a:r>
            <a:r>
              <a:rPr lang="en-US" sz="2000" b="1" dirty="0" smtClean="0">
                <a:solidFill>
                  <a:srgbClr val="00B0F0"/>
                </a:solidFill>
                <a:latin typeface="Times New Roman" pitchFamily="18" charset="0"/>
                <a:cs typeface="Times New Roman" pitchFamily="18" charset="0"/>
              </a:rPr>
              <a:t>	    : - VĐCB: </a:t>
            </a:r>
            <a:r>
              <a:rPr lang="en-US" sz="2000" b="1" dirty="0" err="1" smtClean="0">
                <a:solidFill>
                  <a:srgbClr val="00B0F0"/>
                </a:solidFill>
                <a:latin typeface="Times New Roman" pitchFamily="18" charset="0"/>
                <a:cs typeface="Times New Roman" pitchFamily="18" charset="0"/>
              </a:rPr>
              <a:t>Bò</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trong</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đường</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hẹp</a:t>
            </a:r>
            <a:endParaRPr lang="en-US" sz="2000" b="1" dirty="0" smtClean="0">
              <a:solidFill>
                <a:srgbClr val="00B0F0"/>
              </a:solidFill>
              <a:latin typeface="Times New Roman" pitchFamily="18" charset="0"/>
              <a:cs typeface="Times New Roman" pitchFamily="18" charset="0"/>
            </a:endParaRPr>
          </a:p>
          <a:p>
            <a:pPr algn="l"/>
            <a:r>
              <a:rPr lang="en-US" sz="2000" b="1" dirty="0" smtClean="0">
                <a:solidFill>
                  <a:srgbClr val="00B0F0"/>
                </a:solidFill>
                <a:latin typeface="Times New Roman" pitchFamily="18" charset="0"/>
                <a:cs typeface="Times New Roman" pitchFamily="18" charset="0"/>
              </a:rPr>
              <a:t>                     - TCVĐ: </a:t>
            </a:r>
            <a:r>
              <a:rPr lang="en-US" sz="2000" b="1" dirty="0" err="1" smtClean="0">
                <a:solidFill>
                  <a:srgbClr val="00B0F0"/>
                </a:solidFill>
                <a:latin typeface="Times New Roman" pitchFamily="18" charset="0"/>
                <a:cs typeface="Times New Roman" pitchFamily="18" charset="0"/>
              </a:rPr>
              <a:t>Bắt</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bướm</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Lứa</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tuổi</a:t>
            </a:r>
            <a:r>
              <a:rPr lang="en-US" sz="2000" b="1" dirty="0" smtClean="0">
                <a:solidFill>
                  <a:srgbClr val="00B0F0"/>
                </a:solidFill>
                <a:latin typeface="Times New Roman" pitchFamily="18" charset="0"/>
                <a:cs typeface="Times New Roman" pitchFamily="18" charset="0"/>
              </a:rPr>
              <a:t>    : </a:t>
            </a:r>
            <a:r>
              <a:rPr lang="en-US" sz="2000" b="1" dirty="0" err="1" smtClean="0">
                <a:solidFill>
                  <a:srgbClr val="00B0F0"/>
                </a:solidFill>
                <a:latin typeface="Times New Roman" pitchFamily="18" charset="0"/>
                <a:cs typeface="Times New Roman" pitchFamily="18" charset="0"/>
              </a:rPr>
              <a:t>Mẫu</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giáo</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bé</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Số</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trẻ</a:t>
            </a:r>
            <a:r>
              <a:rPr lang="en-US" sz="2000" b="1" dirty="0" smtClean="0">
                <a:solidFill>
                  <a:srgbClr val="00B0F0"/>
                </a:solidFill>
                <a:latin typeface="Times New Roman" pitchFamily="18" charset="0"/>
                <a:cs typeface="Times New Roman" pitchFamily="18" charset="0"/>
              </a:rPr>
              <a:t>	    : 24 </a:t>
            </a:r>
            <a:r>
              <a:rPr lang="en-US" sz="2000" b="1" dirty="0" err="1" smtClean="0">
                <a:solidFill>
                  <a:srgbClr val="00B0F0"/>
                </a:solidFill>
                <a:latin typeface="Times New Roman" pitchFamily="18" charset="0"/>
                <a:cs typeface="Times New Roman" pitchFamily="18" charset="0"/>
              </a:rPr>
              <a:t>trẻ</a:t>
            </a:r>
            <a:endParaRPr lang="en-US" sz="2000" b="1" dirty="0" smtClean="0">
              <a:solidFill>
                <a:srgbClr val="00B0F0"/>
              </a:solidFill>
              <a:latin typeface="Times New Roman" pitchFamily="18" charset="0"/>
              <a:cs typeface="Times New Roman" pitchFamily="18" charset="0"/>
            </a:endParaRPr>
          </a:p>
          <a:p>
            <a:pPr algn="l"/>
            <a:r>
              <a:rPr lang="en-US" sz="2000" b="1" dirty="0" err="1" smtClean="0">
                <a:solidFill>
                  <a:srgbClr val="00B0F0"/>
                </a:solidFill>
                <a:latin typeface="Times New Roman" pitchFamily="18" charset="0"/>
                <a:cs typeface="Times New Roman" pitchFamily="18" charset="0"/>
              </a:rPr>
              <a:t>Giáo</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viên</a:t>
            </a:r>
            <a:r>
              <a:rPr lang="en-US" sz="2000" b="1" dirty="0" smtClean="0">
                <a:solidFill>
                  <a:srgbClr val="00B0F0"/>
                </a:solidFill>
                <a:latin typeface="Times New Roman" pitchFamily="18" charset="0"/>
                <a:cs typeface="Times New Roman" pitchFamily="18" charset="0"/>
              </a:rPr>
              <a:t>  : </a:t>
            </a:r>
            <a:r>
              <a:rPr lang="en-US" sz="2000" b="1" dirty="0" err="1" smtClean="0">
                <a:solidFill>
                  <a:srgbClr val="00B0F0"/>
                </a:solidFill>
                <a:latin typeface="Times New Roman" pitchFamily="18" charset="0"/>
                <a:cs typeface="Times New Roman" pitchFamily="18" charset="0"/>
              </a:rPr>
              <a:t>Đoàn</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Thị</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Huyền</a:t>
            </a:r>
            <a:r>
              <a:rPr lang="en-US" sz="2000" b="1" dirty="0" smtClean="0">
                <a:solidFill>
                  <a:srgbClr val="00B0F0"/>
                </a:solidFill>
                <a:latin typeface="Times New Roman" pitchFamily="18" charset="0"/>
                <a:cs typeface="Times New Roman" pitchFamily="18" charset="0"/>
              </a:rPr>
              <a:t> </a:t>
            </a:r>
            <a:r>
              <a:rPr lang="en-US" sz="2000" b="1" dirty="0" err="1" smtClean="0">
                <a:solidFill>
                  <a:srgbClr val="00B0F0"/>
                </a:solidFill>
                <a:latin typeface="Times New Roman" pitchFamily="18" charset="0"/>
                <a:cs typeface="Times New Roman" pitchFamily="18" charset="0"/>
              </a:rPr>
              <a:t>Trang</a:t>
            </a:r>
            <a:endParaRPr lang="en-US" sz="2000" b="1" dirty="0" smtClean="0">
              <a:solidFill>
                <a:srgbClr val="00B0F0"/>
              </a:solidFill>
              <a:latin typeface="Times New Roman" pitchFamily="18" charset="0"/>
              <a:cs typeface="Times New Roman" pitchFamily="18" charset="0"/>
            </a:endParaRPr>
          </a:p>
          <a:p>
            <a:pPr algn="l"/>
            <a:r>
              <a:rPr lang="en-US" sz="2000" b="1" dirty="0" smtClean="0">
                <a:solidFill>
                  <a:srgbClr val="00B0F0"/>
                </a:solidFill>
                <a:latin typeface="Times New Roman" pitchFamily="18" charset="0"/>
                <a:cs typeface="Times New Roman" pitchFamily="18" charset="0"/>
              </a:rPr>
              <a:t>                     </a:t>
            </a:r>
          </a:p>
          <a:p>
            <a:pPr algn="l"/>
            <a:r>
              <a:rPr lang="en-US" sz="2000" b="1" dirty="0" smtClean="0">
                <a:solidFill>
                  <a:srgbClr val="00B0F0"/>
                </a:solidFill>
                <a:latin typeface="Times New Roman" pitchFamily="18" charset="0"/>
                <a:cs typeface="Times New Roman" pitchFamily="18" charset="0"/>
              </a:rPr>
              <a:t>                     </a:t>
            </a:r>
            <a:endParaRPr lang="en-US" sz="2000" b="1" dirty="0">
              <a:solidFill>
                <a:srgbClr val="00B0F0"/>
              </a:solidFill>
              <a:latin typeface="Times New Roman" pitchFamily="18" charset="0"/>
              <a:cs typeface="Times New Roman" pitchFamily="18" charset="0"/>
            </a:endParaRPr>
          </a:p>
        </p:txBody>
      </p:sp>
      <p:sp>
        <p:nvSpPr>
          <p:cNvPr id="14" name="Rectangle 13"/>
          <p:cNvSpPr/>
          <p:nvPr/>
        </p:nvSpPr>
        <p:spPr>
          <a:xfrm>
            <a:off x="1790700" y="1981200"/>
            <a:ext cx="5486400" cy="1200329"/>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3600" b="1" dirty="0">
                <a:ln w="11430"/>
                <a:solidFill>
                  <a:srgbClr val="FF0000"/>
                </a:solidFill>
                <a:effectLst>
                  <a:outerShdw blurRad="50800" dist="39000" dir="5460000" algn="tl">
                    <a:srgbClr val="000000">
                      <a:alpha val="38000"/>
                    </a:srgbClr>
                  </a:outerShdw>
                </a:effectLst>
              </a:rPr>
              <a:t>GIÁO </a:t>
            </a:r>
            <a:r>
              <a:rPr lang="en-US" sz="3600" b="1" dirty="0" smtClean="0">
                <a:ln w="11430"/>
                <a:solidFill>
                  <a:srgbClr val="FF0000"/>
                </a:solidFill>
                <a:effectLst>
                  <a:outerShdw blurRad="50800" dist="39000" dir="5460000" algn="tl">
                    <a:srgbClr val="000000">
                      <a:alpha val="38000"/>
                    </a:srgbClr>
                  </a:outerShdw>
                </a:effectLst>
              </a:rPr>
              <a:t>ÁN </a:t>
            </a:r>
          </a:p>
          <a:p>
            <a:pPr algn="ctr">
              <a:defRPr/>
            </a:pPr>
            <a:r>
              <a:rPr lang="en-US" sz="3600" b="1" dirty="0" smtClean="0">
                <a:ln w="11430"/>
                <a:solidFill>
                  <a:srgbClr val="FF0000"/>
                </a:solidFill>
                <a:effectLst>
                  <a:outerShdw blurRad="50800" dist="39000" dir="5460000" algn="tl">
                    <a:srgbClr val="000000">
                      <a:alpha val="38000"/>
                    </a:srgbClr>
                  </a:outerShdw>
                </a:effectLst>
              </a:rPr>
              <a:t>PHÁT TRIỂN THỂ CHẤT</a:t>
            </a:r>
          </a:p>
        </p:txBody>
      </p:sp>
      <p:pic>
        <p:nvPicPr>
          <p:cNvPr id="15" name="Picture 14" descr="LOGO_final.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19550" y="838200"/>
            <a:ext cx="1181100" cy="101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Subtitle 2"/>
          <p:cNvSpPr txBox="1">
            <a:spLocks/>
          </p:cNvSpPr>
          <p:nvPr/>
        </p:nvSpPr>
        <p:spPr>
          <a:xfrm>
            <a:off x="4019550" y="6168980"/>
            <a:ext cx="2362200" cy="533400"/>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b="1" smtClean="0">
              <a:solidFill>
                <a:srgbClr val="87309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2" descr="18102012214149647"/>
          <p:cNvPicPr>
            <a:picLocks noChangeAspect="1" noChangeArrowheads="1"/>
          </p:cNvPicPr>
          <p:nvPr/>
        </p:nvPicPr>
        <p:blipFill>
          <a:blip r:embed="rId6"/>
          <a:srcRect t="7778"/>
          <a:stretch>
            <a:fillRect/>
          </a:stretch>
        </p:blipFill>
        <p:spPr bwMode="auto">
          <a:xfrm>
            <a:off x="0" y="0"/>
            <a:ext cx="9144000" cy="6858000"/>
          </a:xfrm>
          <a:prstGeom prst="rect">
            <a:avLst/>
          </a:prstGeom>
          <a:noFill/>
          <a:ln w="9525">
            <a:noFill/>
            <a:miter lim="800000"/>
            <a:headEnd/>
            <a:tailEnd/>
          </a:ln>
        </p:spPr>
      </p:pic>
      <p:sp>
        <p:nvSpPr>
          <p:cNvPr id="128003" name="Text Box 3"/>
          <p:cNvSpPr txBox="1">
            <a:spLocks noChangeArrowheads="1"/>
          </p:cNvSpPr>
          <p:nvPr/>
        </p:nvSpPr>
        <p:spPr bwMode="auto">
          <a:xfrm>
            <a:off x="-381000" y="-152400"/>
            <a:ext cx="8153400" cy="2554545"/>
          </a:xfrm>
          <a:prstGeom prst="rect">
            <a:avLst/>
          </a:prstGeom>
          <a:noFill/>
          <a:ln w="9525">
            <a:noFill/>
            <a:miter lim="800000"/>
            <a:headEnd/>
            <a:tailEnd/>
          </a:ln>
        </p:spPr>
        <p:txBody>
          <a:bodyPr>
            <a:spAutoFit/>
          </a:bodyPr>
          <a:lstStyle/>
          <a:p>
            <a:pPr marL="342900" indent="-342900" algn="ctr"/>
            <a:endParaRPr lang="en-US" sz="8800" b="1" dirty="0">
              <a:solidFill>
                <a:srgbClr val="7030A0"/>
              </a:solidFill>
            </a:endParaRPr>
          </a:p>
          <a:p>
            <a:pPr marL="342900" indent="-342900" algn="ctr">
              <a:buFontTx/>
              <a:buChar char="•"/>
            </a:pPr>
            <a:r>
              <a:rPr lang="en-US" sz="4400" b="1" u="sng" dirty="0" err="1">
                <a:solidFill>
                  <a:srgbClr val="7030A0"/>
                </a:solidFill>
                <a:latin typeface="Times New Roman" pitchFamily="18" charset="0"/>
                <a:cs typeface="Times New Roman" pitchFamily="18" charset="0"/>
              </a:rPr>
              <a:t>Hoạt</a:t>
            </a:r>
            <a:r>
              <a:rPr lang="en-US" sz="4400" b="1" u="sng" dirty="0">
                <a:solidFill>
                  <a:srgbClr val="7030A0"/>
                </a:solidFill>
                <a:latin typeface="Times New Roman" pitchFamily="18" charset="0"/>
                <a:cs typeface="Times New Roman" pitchFamily="18" charset="0"/>
              </a:rPr>
              <a:t> </a:t>
            </a:r>
            <a:r>
              <a:rPr lang="en-US" sz="4400" b="1" u="sng" dirty="0" err="1">
                <a:solidFill>
                  <a:srgbClr val="7030A0"/>
                </a:solidFill>
                <a:latin typeface="Times New Roman" pitchFamily="18" charset="0"/>
                <a:cs typeface="Times New Roman" pitchFamily="18" charset="0"/>
              </a:rPr>
              <a:t>động</a:t>
            </a:r>
            <a:r>
              <a:rPr lang="en-US" sz="4400" b="1" u="sng" dirty="0">
                <a:solidFill>
                  <a:srgbClr val="7030A0"/>
                </a:solidFill>
                <a:latin typeface="Times New Roman" pitchFamily="18" charset="0"/>
                <a:cs typeface="Times New Roman" pitchFamily="18" charset="0"/>
              </a:rPr>
              <a:t> </a:t>
            </a:r>
            <a:r>
              <a:rPr lang="en-US" sz="4400" b="1" u="sng" dirty="0" smtClean="0">
                <a:solidFill>
                  <a:srgbClr val="7030A0"/>
                </a:solidFill>
                <a:latin typeface="Times New Roman" pitchFamily="18" charset="0"/>
                <a:cs typeface="Times New Roman" pitchFamily="18" charset="0"/>
              </a:rPr>
              <a:t>3: </a:t>
            </a:r>
            <a:r>
              <a:rPr lang="en-US" sz="4400" b="1" u="sng" dirty="0" err="1" smtClean="0">
                <a:solidFill>
                  <a:srgbClr val="7030A0"/>
                </a:solidFill>
                <a:latin typeface="Times New Roman" pitchFamily="18" charset="0"/>
                <a:cs typeface="Times New Roman" pitchFamily="18" charset="0"/>
              </a:rPr>
              <a:t>Hồi</a:t>
            </a:r>
            <a:r>
              <a:rPr lang="en-US" sz="4400" b="1" u="sng" dirty="0" smtClean="0">
                <a:solidFill>
                  <a:srgbClr val="7030A0"/>
                </a:solidFill>
                <a:latin typeface="Times New Roman" pitchFamily="18" charset="0"/>
                <a:cs typeface="Times New Roman" pitchFamily="18" charset="0"/>
              </a:rPr>
              <a:t> </a:t>
            </a:r>
            <a:r>
              <a:rPr lang="en-US" sz="4400" b="1" u="sng" dirty="0" err="1" smtClean="0">
                <a:solidFill>
                  <a:srgbClr val="7030A0"/>
                </a:solidFill>
                <a:latin typeface="Times New Roman" pitchFamily="18" charset="0"/>
                <a:cs typeface="Times New Roman" pitchFamily="18" charset="0"/>
              </a:rPr>
              <a:t>Tĩnh</a:t>
            </a:r>
            <a:endParaRPr lang="en-US" sz="4800" b="1" u="sng" dirty="0" smtClean="0">
              <a:solidFill>
                <a:srgbClr val="7030A0"/>
              </a:solidFill>
              <a:latin typeface="Times New Roman" pitchFamily="18" charset="0"/>
              <a:cs typeface="Times New Roman" pitchFamily="18" charset="0"/>
            </a:endParaRPr>
          </a:p>
          <a:p>
            <a:pPr marL="342900" indent="-342900" algn="ctr"/>
            <a:r>
              <a:rPr lang="en-US" sz="2800" dirty="0" err="1" smtClean="0">
                <a:solidFill>
                  <a:srgbClr val="7030A0"/>
                </a:solidFill>
                <a:latin typeface="Times New Roman" pitchFamily="18" charset="0"/>
                <a:cs typeface="Times New Roman" pitchFamily="18" charset="0"/>
              </a:rPr>
              <a:t>Bé</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làm</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chim</a:t>
            </a:r>
            <a:r>
              <a:rPr lang="en-US" sz="2800" dirty="0" smtClean="0">
                <a:solidFill>
                  <a:srgbClr val="7030A0"/>
                </a:solidFill>
                <a:latin typeface="Times New Roman" pitchFamily="18" charset="0"/>
                <a:cs typeface="Times New Roman" pitchFamily="18" charset="0"/>
              </a:rPr>
              <a:t> bay </a:t>
            </a:r>
            <a:r>
              <a:rPr lang="en-US" sz="2800" dirty="0" err="1" smtClean="0">
                <a:solidFill>
                  <a:srgbClr val="7030A0"/>
                </a:solidFill>
                <a:latin typeface="Times New Roman" pitchFamily="18" charset="0"/>
                <a:cs typeface="Times New Roman" pitchFamily="18" charset="0"/>
              </a:rPr>
              <a:t>cò</a:t>
            </a:r>
            <a:r>
              <a:rPr lang="en-US" sz="2800" dirty="0" smtClean="0">
                <a:solidFill>
                  <a:srgbClr val="7030A0"/>
                </a:solidFill>
                <a:latin typeface="Times New Roman" pitchFamily="18" charset="0"/>
                <a:cs typeface="Times New Roman" pitchFamily="18" charset="0"/>
              </a:rPr>
              <a:t> bay </a:t>
            </a:r>
            <a:r>
              <a:rPr lang="en-US" sz="2800" dirty="0" err="1" smtClean="0">
                <a:solidFill>
                  <a:srgbClr val="7030A0"/>
                </a:solidFill>
                <a:latin typeface="Times New Roman" pitchFamily="18" charset="0"/>
                <a:cs typeface="Times New Roman" pitchFamily="18" charset="0"/>
              </a:rPr>
              <a:t>đi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nhẹ</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nhàng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quanh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lớp</a:t>
            </a:r>
            <a:endParaRPr lang="en-US" sz="2800" dirty="0" smtClean="0">
              <a:solidFill>
                <a:srgbClr val="7030A0"/>
              </a:solidFill>
              <a:latin typeface="Times New Roman" pitchFamily="18" charset="0"/>
              <a:cs typeface="Times New Roman" pitchFamily="18" charset="0"/>
            </a:endParaRPr>
          </a:p>
        </p:txBody>
      </p:sp>
      <p:pic>
        <p:nvPicPr>
          <p:cNvPr id="2" name="HungarianSonata-RichardClayderman-66036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4267200" y="5638800"/>
            <a:ext cx="609600" cy="609600"/>
          </a:xfrm>
          <a:prstGeom prst="rect">
            <a:avLst/>
          </a:prstGeom>
        </p:spPr>
      </p:pic>
      <p:pic>
        <p:nvPicPr>
          <p:cNvPr id="6" name="Picture 2" descr="http://quantri.longbien.edu.vn/UploadImages/mngiathuong/MNGThuyentrang/L%E1%BB%9Bp%20c1%20-%202017%20-20018/Th%E1%BB%83%20ch%E1%BA%A5t/%C4%91i%20trong%20%C4%91%C6%B0%E1%BB%9Dng%20h%E1%BA%B9p/img9889_251120179.JPG?w=600"/>
          <p:cNvPicPr>
            <a:picLocks noChangeAspect="1" noChangeArrowheads="1"/>
          </p:cNvPicPr>
          <p:nvPr/>
        </p:nvPicPr>
        <p:blipFill rotWithShape="1">
          <a:blip r:embed="rId8"/>
          <a:srcRect t="20232"/>
          <a:stretch/>
        </p:blipFill>
        <p:spPr bwMode="auto">
          <a:xfrm>
            <a:off x="685800" y="2454038"/>
            <a:ext cx="7696200" cy="4376369"/>
          </a:xfrm>
          <a:prstGeom prst="rect">
            <a:avLst/>
          </a:prstGeom>
          <a:noFill/>
        </p:spPr>
      </p:pic>
      <p:pic>
        <p:nvPicPr>
          <p:cNvPr id="8" name="Cả Nhà Thương Nhau (Karaoke Beat) - Nhac Thiếu Nhi.mp4">
            <a:hlinkClick r:id="" action="ppaction://media"/>
          </p:cNvPr>
          <p:cNvPicPr>
            <a:picLocks noRot="1" noChangeAspect="1"/>
          </p:cNvPicPr>
          <p:nvPr>
            <a:videoFile r:link="rId3"/>
          </p:nvPr>
        </p:nvPicPr>
        <p:blipFill>
          <a:blip r:embed="rId9" cstate="print"/>
          <a:stretch>
            <a:fillRect/>
          </a:stretch>
        </p:blipFill>
        <p:spPr>
          <a:xfrm>
            <a:off x="8382000" y="6248400"/>
            <a:ext cx="762000" cy="6096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video>
              <p:cMediaNode>
                <p:cTn id="8" fill="hold" display="0">
                  <p:stCondLst>
                    <p:cond delay="indefinite"/>
                  </p:stCondLst>
                  <p:endCondLst>
                    <p:cond evt="onNext" delay="0">
                      <p:tgtEl>
                        <p:sldTgt/>
                      </p:tgtEl>
                    </p:cond>
                    <p:cond evt="onPrev" delay="0">
                      <p:tgtEl>
                        <p:sldTgt/>
                      </p:tgtEl>
                    </p:cond>
                  </p:endCondLst>
                </p:cTn>
                <p:tgtEl>
                  <p:spTgt spid="8"/>
                </p:tgtEl>
              </p:cMediaNode>
            </p:video>
            <p:seq concurrent="1" nextAc="seek">
              <p:cTn id="9" restart="whenNotActive" fill="hold" evtFilter="cancelBubble" nodeType="interactiveSeq">
                <p:stCondLst>
                  <p:cond evt="onClick" delay="0">
                    <p:tgtEl>
                      <p:spTgt spid="8"/>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Picture 2" descr="96097"/>
          <p:cNvPicPr>
            <a:picLocks noChangeAspect="1" noChangeArrowheads="1"/>
          </p:cNvPicPr>
          <p:nvPr/>
        </p:nvPicPr>
        <p:blipFill>
          <a:blip r:embed="rId3"/>
          <a:srcRect b="12195"/>
          <a:stretch>
            <a:fillRect/>
          </a:stretch>
        </p:blipFill>
        <p:spPr bwMode="auto">
          <a:xfrm>
            <a:off x="0" y="0"/>
            <a:ext cx="9144000" cy="6858000"/>
          </a:xfrm>
          <a:prstGeom prst="rect">
            <a:avLst/>
          </a:prstGeom>
          <a:noFill/>
          <a:ln w="9525">
            <a:noFill/>
            <a:miter lim="800000"/>
            <a:headEnd/>
            <a:tailEnd/>
          </a:ln>
        </p:spPr>
      </p:pic>
      <p:sp>
        <p:nvSpPr>
          <p:cNvPr id="8" name="WordArt 9"/>
          <p:cNvSpPr>
            <a:spLocks noChangeArrowheads="1" noChangeShapeType="1" noTextEdit="1"/>
          </p:cNvSpPr>
          <p:nvPr/>
        </p:nvSpPr>
        <p:spPr bwMode="auto">
          <a:xfrm>
            <a:off x="609600" y="2590800"/>
            <a:ext cx="7620000" cy="2133600"/>
          </a:xfrm>
          <a:prstGeom prst="rect">
            <a:avLst/>
          </a:prstGeom>
        </p:spPr>
        <p:txBody>
          <a:bodyPr wrap="none" fromWordArt="1">
            <a:prstTxWarp prst="textPlain">
              <a:avLst>
                <a:gd name="adj" fmla="val 50000"/>
              </a:avLst>
            </a:prstTxWarp>
          </a:bodyPr>
          <a:lstStyle/>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CÔ MẠNH KHỎE</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CHÁU CHĂM NGOAN</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
        <p:nvSpPr>
          <p:cNvPr id="10" name="WordArt 9"/>
          <p:cNvSpPr>
            <a:spLocks noChangeArrowheads="1" noChangeShapeType="1" noTextEdit="1"/>
          </p:cNvSpPr>
          <p:nvPr/>
        </p:nvSpPr>
        <p:spPr bwMode="auto">
          <a:xfrm>
            <a:off x="990600" y="609600"/>
            <a:ext cx="7086600" cy="1371600"/>
          </a:xfrm>
          <a:prstGeom prst="rect">
            <a:avLst/>
          </a:prstGeom>
        </p:spPr>
        <p:txBody>
          <a:bodyPr wrap="none" fromWordArt="1">
            <a:prstTxWarp prst="textPlain">
              <a:avLst>
                <a:gd name="adj" fmla="val 50731"/>
              </a:avLst>
            </a:prstTxWarp>
          </a:bodyPr>
          <a:lstStyle/>
          <a:p>
            <a:pPr algn="ctr"/>
            <a:r>
              <a:rPr lang="en-US" sz="2000" b="1" kern="10" dirty="0" smtClean="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rPr>
              <a:t>GIỜ HỌC KẾT THÚC RỒI</a:t>
            </a:r>
            <a:endParaRPr lang="en-US" sz="2000" b="1" kern="10" dirty="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20367446"/>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ình-nền-kinh-tế-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914400" y="609600"/>
            <a:ext cx="8229600" cy="1143000"/>
          </a:xfrm>
        </p:spPr>
        <p:txBody>
          <a:bodyPr>
            <a:normAutofit/>
          </a:bodyPr>
          <a:lstStyle/>
          <a:p>
            <a:r>
              <a:rPr lang="vi-VN" sz="3200" b="1" dirty="0" smtClean="0">
                <a:solidFill>
                  <a:srgbClr val="CC00CC"/>
                </a:solidFill>
              </a:rPr>
              <a:t>I: MỤC ĐÍCH – YÊU CẦU</a:t>
            </a:r>
            <a:endParaRPr lang="en-US" sz="3200" b="1" dirty="0">
              <a:solidFill>
                <a:srgbClr val="CC00CC"/>
              </a:solidFill>
            </a:endParaRPr>
          </a:p>
        </p:txBody>
      </p:sp>
      <p:sp>
        <p:nvSpPr>
          <p:cNvPr id="3" name="Content Placeholder 2"/>
          <p:cNvSpPr>
            <a:spLocks noGrp="1"/>
          </p:cNvSpPr>
          <p:nvPr>
            <p:ph idx="1"/>
          </p:nvPr>
        </p:nvSpPr>
        <p:spPr>
          <a:xfrm>
            <a:off x="1066800" y="2362200"/>
            <a:ext cx="7620000" cy="1371600"/>
          </a:xfrm>
        </p:spPr>
        <p:txBody>
          <a:bodyPr>
            <a:noAutofit/>
          </a:bodyPr>
          <a:lstStyle/>
          <a:p>
            <a:pPr marL="514350" indent="-514350">
              <a:buNone/>
            </a:pPr>
            <a:r>
              <a:rPr lang="en-US" sz="2000" b="1" dirty="0" smtClean="0">
                <a:solidFill>
                  <a:srgbClr val="0070C0"/>
                </a:solidFill>
                <a:latin typeface="Times New Roman" pitchFamily="18" charset="0"/>
                <a:cs typeface="Times New Roman" pitchFamily="18" charset="0"/>
              </a:rPr>
              <a:t>1. </a:t>
            </a:r>
            <a:r>
              <a:rPr lang="vi-VN" sz="2000" b="1" dirty="0" smtClean="0">
                <a:solidFill>
                  <a:srgbClr val="0070C0"/>
                </a:solidFill>
                <a:latin typeface="Times New Roman" pitchFamily="18" charset="0"/>
                <a:cs typeface="Times New Roman" pitchFamily="18" charset="0"/>
              </a:rPr>
              <a:t>Kiến thức:</a:t>
            </a:r>
          </a:p>
          <a:p>
            <a:pPr>
              <a:buNone/>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Bò</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hẹp</a:t>
            </a:r>
            <a:r>
              <a:rPr lang="en-US" sz="2000" dirty="0" smtClean="0">
                <a:latin typeface="Times New Roman" pitchFamily="18" charset="0"/>
                <a:cs typeface="Times New Roman" pitchFamily="18" charset="0"/>
              </a:rPr>
              <a:t>”</a:t>
            </a:r>
          </a:p>
          <a:p>
            <a:pPr>
              <a:buNone/>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trò</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Bắt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bướm</a:t>
            </a:r>
            <a:r>
              <a:rPr lang="en-US" sz="2000" dirty="0" smtClean="0">
                <a:latin typeface="Times New Roman" pitchFamily="18" charset="0"/>
                <a:cs typeface="Times New Roman" pitchFamily="18" charset="0"/>
              </a:rPr>
              <a:t>”</a:t>
            </a:r>
          </a:p>
          <a:p>
            <a:pPr marL="514350" indent="-514350">
              <a:buNone/>
            </a:pPr>
            <a:endParaRPr lang="vi-VN" sz="2000" dirty="0" smtClean="0"/>
          </a:p>
        </p:txBody>
      </p:sp>
      <p:sp>
        <p:nvSpPr>
          <p:cNvPr id="4" name="Content Placeholder 2"/>
          <p:cNvSpPr txBox="1">
            <a:spLocks/>
          </p:cNvSpPr>
          <p:nvPr/>
        </p:nvSpPr>
        <p:spPr>
          <a:xfrm>
            <a:off x="1066800" y="5029200"/>
            <a:ext cx="7620000" cy="1524000"/>
          </a:xfrm>
          <a:prstGeom prst="rect">
            <a:avLst/>
          </a:prstGeom>
        </p:spPr>
        <p:txBody>
          <a:bodyPr vert="horz" lIns="91440" tIns="45720" rIns="91440" bIns="45720" rtlCol="0">
            <a:normAutofit/>
          </a:bodyPr>
          <a:lstStyle/>
          <a:p>
            <a:pPr marL="514350" marR="0" lvl="0" indent="-514350" algn="l" defTabSz="914400" rtl="0" eaLnBrk="1" fontAlgn="auto" latinLnBrk="0" hangingPunct="1">
              <a:lnSpc>
                <a:spcPct val="100000"/>
              </a:lnSpc>
              <a:spcBef>
                <a:spcPct val="20000"/>
              </a:spcBef>
              <a:spcAft>
                <a:spcPts val="0"/>
              </a:spcAft>
              <a:buClrTx/>
              <a:buSzTx/>
              <a:tabLst/>
              <a:defRPr/>
            </a:pPr>
            <a:r>
              <a:rPr lang="en-US" sz="2000" b="1" dirty="0" smtClean="0">
                <a:solidFill>
                  <a:srgbClr val="0070C0"/>
                </a:solidFill>
                <a:latin typeface="Times New Roman" pitchFamily="18" charset="0"/>
                <a:cs typeface="Times New Roman" pitchFamily="18" charset="0"/>
              </a:rPr>
              <a:t>3. </a:t>
            </a:r>
            <a:r>
              <a:rPr kumimoji="0" lang="vi-VN" sz="2000" b="1"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Thái</a:t>
            </a:r>
            <a:r>
              <a:rPr kumimoji="0" lang="vi-VN"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rPr>
              <a:t> độ:</a:t>
            </a:r>
            <a:endParaRPr kumimoji="0" lang="en-US"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endParaRPr>
          </a:p>
          <a:p>
            <a:pPr marL="514350" lvl="0" indent="-514350">
              <a:spcBef>
                <a:spcPct val="20000"/>
              </a:spcBef>
              <a:defRPr/>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thích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dục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hứng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thú</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tham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endParaRPr kumimoji="0" lang="vi-VN" sz="20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
        <p:nvSpPr>
          <p:cNvPr id="5" name="Content Placeholder 2"/>
          <p:cNvSpPr txBox="1">
            <a:spLocks/>
          </p:cNvSpPr>
          <p:nvPr/>
        </p:nvSpPr>
        <p:spPr>
          <a:xfrm>
            <a:off x="1066800" y="3733800"/>
            <a:ext cx="7620000" cy="1143000"/>
          </a:xfrm>
          <a:prstGeom prst="rect">
            <a:avLst/>
          </a:prstGeom>
        </p:spPr>
        <p:txBody>
          <a:bodyPr vert="horz" lIns="91440" tIns="45720" rIns="91440" bIns="45720" rtlCol="0">
            <a:noAutofit/>
          </a:bodyPr>
          <a:lstStyle/>
          <a:p>
            <a:r>
              <a:rPr kumimoji="0" lang="en-US" sz="2000" b="1"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2. </a:t>
            </a:r>
            <a:r>
              <a:rPr kumimoji="0" lang="vi-VN" sz="2000" b="1" i="0" u="none" strike="noStrike" kern="1200" cap="none" spc="0" normalizeH="0" baseline="0" noProof="0" dirty="0" smtClean="0">
                <a:ln>
                  <a:noFill/>
                </a:ln>
                <a:solidFill>
                  <a:srgbClr val="0070C0"/>
                </a:solidFill>
                <a:effectLst/>
                <a:uLnTx/>
                <a:uFillTx/>
                <a:latin typeface="Times New Roman" pitchFamily="18" charset="0"/>
                <a:ea typeface="+mn-ea"/>
                <a:cs typeface="Times New Roman" pitchFamily="18" charset="0"/>
              </a:rPr>
              <a:t>Kỹ</a:t>
            </a:r>
            <a:r>
              <a:rPr kumimoji="0" lang="vi-VN"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rPr>
              <a:t> năng:</a:t>
            </a:r>
            <a:endParaRPr kumimoji="0" lang="en-US" sz="2000" b="1" i="0" u="none" strike="noStrike" kern="1200" cap="none" spc="0" normalizeH="0" noProof="0" dirty="0" smtClean="0">
              <a:ln>
                <a:noFill/>
              </a:ln>
              <a:solidFill>
                <a:srgbClr val="0070C0"/>
              </a:solidFill>
              <a:effectLst/>
              <a:uLnTx/>
              <a:uFillTx/>
              <a:latin typeface="Times New Roman" pitchFamily="18" charset="0"/>
              <a:ea typeface="+mn-ea"/>
              <a:cs typeface="Times New Roman" pitchFamily="18" charset="0"/>
            </a:endParaRPr>
          </a:p>
          <a:p>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bò</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bằng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tay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cẳng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hẹp</a:t>
            </a:r>
            <a:r>
              <a:rPr lang="en-US" sz="2000" dirty="0" smtClean="0">
                <a:latin typeface="Times New Roman" pitchFamily="18" charset="0"/>
                <a:cs typeface="Times New Roman" pitchFamily="18" charset="0"/>
              </a:rPr>
              <a:t> </a:t>
            </a:r>
          </a:p>
          <a:p>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Rèn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tố</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Nhanh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mạnh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khéo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léo</a:t>
            </a:r>
            <a:r>
              <a:rPr lang="en-US" sz="2000" dirty="0" smtClean="0">
                <a:latin typeface="Times New Roman" pitchFamily="18" charset="0"/>
                <a:cs typeface="Times New Roman" pitchFamily="18" charset="0"/>
              </a:rPr>
              <a:t>.</a:t>
            </a:r>
          </a:p>
          <a:p>
            <a:pPr marL="514350" marR="0" lvl="0" indent="-514350" algn="l" defTabSz="914400" rtl="0" eaLnBrk="1" fontAlgn="auto" latinLnBrk="0" hangingPunct="1">
              <a:lnSpc>
                <a:spcPct val="100000"/>
              </a:lnSpc>
              <a:spcBef>
                <a:spcPct val="20000"/>
              </a:spcBef>
              <a:spcAft>
                <a:spcPts val="0"/>
              </a:spcAft>
              <a:buClrTx/>
              <a:buSzTx/>
              <a:tabLst/>
              <a:defRPr/>
            </a:pPr>
            <a:r>
              <a:rPr kumimoji="0" lang="vi-VN" sz="2000" b="1" i="0" u="none" strike="noStrike" kern="1200" cap="none" spc="0" normalizeH="0" noProof="0" dirty="0" smtClean="0">
                <a:ln>
                  <a:noFill/>
                </a:ln>
                <a:solidFill>
                  <a:srgbClr val="0070C0"/>
                </a:solidFill>
                <a:effectLst/>
                <a:uLnTx/>
                <a:uFillTx/>
                <a:latin typeface="Times New Roman" pitchFamily="18" charset="0"/>
                <a:cs typeface="Times New Roman" pitchFamily="18" charset="0"/>
              </a:rPr>
              <a:t> </a:t>
            </a:r>
            <a:endParaRPr kumimoji="0" lang="vi-VN" sz="20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endParaRPr>
          </a:p>
          <a:p>
            <a:pPr marL="514350" marR="0" lvl="0" indent="-51435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vi-VN"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edge">
                                      <p:cBhvr>
                                        <p:cTn id="18" dur="2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edge">
                                      <p:cBhvr>
                                        <p:cTn id="23" dur="2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edge">
                                      <p:cBhvr>
                                        <p:cTn id="28" dur="2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4)">
                                      <p:cBhvr>
                                        <p:cTn id="33" dur="20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dissolv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inh-nen-powerpoint-mau-trang-dep-don-gian-456x34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57200" y="533400"/>
            <a:ext cx="8229600" cy="1143000"/>
          </a:xfrm>
        </p:spPr>
        <p:txBody>
          <a:bodyPr>
            <a:normAutofit/>
          </a:bodyPr>
          <a:lstStyle/>
          <a:p>
            <a:r>
              <a:rPr lang="vi-VN" sz="3200" b="1" dirty="0" smtClean="0">
                <a:solidFill>
                  <a:srgbClr val="CC00CC"/>
                </a:solidFill>
              </a:rPr>
              <a:t>II: C</a:t>
            </a:r>
            <a:r>
              <a:rPr lang="en-US" sz="3200" b="1" dirty="0" smtClean="0">
                <a:solidFill>
                  <a:srgbClr val="CC00CC"/>
                </a:solidFill>
                <a:latin typeface="Times New Roman" pitchFamily="18" charset="0"/>
                <a:cs typeface="Times New Roman" pitchFamily="18" charset="0"/>
              </a:rPr>
              <a:t>HUẨN BỊ</a:t>
            </a:r>
            <a:endParaRPr lang="en-US" sz="3200" b="1" dirty="0">
              <a:solidFill>
                <a:srgbClr val="CC00CC"/>
              </a:solidFill>
              <a:latin typeface="Times New Roman" pitchFamily="18" charset="0"/>
              <a:cs typeface="Times New Roman" pitchFamily="18" charset="0"/>
            </a:endParaRPr>
          </a:p>
        </p:txBody>
      </p:sp>
      <p:sp>
        <p:nvSpPr>
          <p:cNvPr id="3" name="Content Placeholder 2"/>
          <p:cNvSpPr>
            <a:spLocks noGrp="1"/>
          </p:cNvSpPr>
          <p:nvPr>
            <p:ph idx="1"/>
          </p:nvPr>
        </p:nvSpPr>
        <p:spPr>
          <a:xfrm>
            <a:off x="1905000" y="2514600"/>
            <a:ext cx="5715000" cy="1981200"/>
          </a:xfrm>
        </p:spPr>
        <p:txBody>
          <a:bodyPr>
            <a:noAutofit/>
          </a:bodyPr>
          <a:lstStyle/>
          <a:p>
            <a:pPr marL="514350" indent="-514350">
              <a:buAutoNum type="arabicPeriod"/>
            </a:pPr>
            <a:r>
              <a:rPr lang="vi-VN" sz="2000" b="1" dirty="0" smtClean="0">
                <a:solidFill>
                  <a:srgbClr val="FF0000"/>
                </a:solidFill>
                <a:latin typeface="Times New Roman" pitchFamily="18" charset="0"/>
                <a:cs typeface="Times New Roman" pitchFamily="18" charset="0"/>
              </a:rPr>
              <a:t>Đồ dùng của cô:</a:t>
            </a:r>
          </a:p>
          <a:p>
            <a:pPr marL="514350" indent="-514350">
              <a:buFontTx/>
              <a:buChar char="-"/>
            </a:pPr>
            <a:r>
              <a:rPr lang="vi-VN" sz="2000" dirty="0" smtClean="0">
                <a:latin typeface="Times New Roman" pitchFamily="18" charset="0"/>
                <a:cs typeface="Times New Roman" pitchFamily="18" charset="0"/>
              </a:rPr>
              <a:t>Giáo án điện tử</a:t>
            </a:r>
            <a:r>
              <a:rPr lang="en-US" sz="2000" dirty="0" smtClean="0">
                <a:latin typeface="Times New Roman" pitchFamily="18" charset="0"/>
                <a:cs typeface="Times New Roman" pitchFamily="18" charset="0"/>
              </a:rPr>
              <a:t>, b</a:t>
            </a:r>
            <a:r>
              <a:rPr lang="vi-VN" sz="2000" dirty="0" smtClean="0">
                <a:latin typeface="Times New Roman" pitchFamily="18" charset="0"/>
                <a:cs typeface="Times New Roman" pitchFamily="18" charset="0"/>
              </a:rPr>
              <a:t>ảng tương tác, que chỉ</a:t>
            </a:r>
          </a:p>
          <a:p>
            <a:pPr marL="514350" indent="-514350">
              <a:buFontTx/>
              <a:buChar char="-"/>
            </a:pPr>
            <a:r>
              <a:rPr lang="vi-VN" sz="2000" dirty="0" smtClean="0">
                <a:latin typeface="Times New Roman" pitchFamily="18" charset="0"/>
                <a:cs typeface="Times New Roman" pitchFamily="18" charset="0"/>
              </a:rPr>
              <a:t>Nhạc trò chơi</a:t>
            </a:r>
            <a:r>
              <a:rPr lang="en-US" sz="2000" dirty="0" smtClean="0">
                <a:latin typeface="Times New Roman" pitchFamily="18" charset="0"/>
                <a:cs typeface="Times New Roman" pitchFamily="18" charset="0"/>
              </a:rPr>
              <a:t>, l</a:t>
            </a:r>
            <a:r>
              <a:rPr lang="vi-VN" sz="2000" dirty="0" smtClean="0">
                <a:latin typeface="Times New Roman" pitchFamily="18" charset="0"/>
                <a:cs typeface="Times New Roman" pitchFamily="18" charset="0"/>
              </a:rPr>
              <a:t>oa, Đài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trống</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pPr marL="514350" indent="-514350">
              <a:buFontTx/>
              <a:buChar char="-"/>
            </a:pPr>
            <a:r>
              <a:rPr lang="en-US" sz="2000" dirty="0" err="1" smtClean="0">
                <a:latin typeface="Times New Roman" pitchFamily="18" charset="0"/>
                <a:cs typeface="Times New Roman" pitchFamily="18" charset="0"/>
              </a:rPr>
              <a:t>Sân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tập</a:t>
            </a:r>
            <a:r>
              <a:rPr lang="en-US" sz="2000" dirty="0" smtClean="0">
                <a:latin typeface="Times New Roman" pitchFamily="18" charset="0"/>
                <a:cs typeface="Times New Roman" pitchFamily="18" charset="0"/>
              </a:rPr>
              <a:t>.</a:t>
            </a:r>
          </a:p>
          <a:p>
            <a:pPr marL="514350" indent="-514350">
              <a:buFontTx/>
              <a:buChar char="-"/>
            </a:pPr>
            <a:r>
              <a:rPr lang="en-US" sz="2000" dirty="0" err="1" smtClean="0">
                <a:latin typeface="Times New Roman" pitchFamily="18" charset="0"/>
                <a:cs typeface="Times New Roman" pitchFamily="18" charset="0"/>
              </a:rPr>
              <a:t>Đường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hẹp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vạch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đích</a:t>
            </a:r>
            <a:r>
              <a:rPr lang="en-US" sz="2000" dirty="0" smtClean="0">
                <a:latin typeface="Times New Roman" pitchFamily="18" charset="0"/>
                <a:cs typeface="Times New Roman" pitchFamily="18" charset="0"/>
              </a:rPr>
              <a:t>.</a:t>
            </a:r>
          </a:p>
          <a:p>
            <a:pPr marL="514350" indent="-514350">
              <a:buNone/>
            </a:pPr>
            <a:endParaRPr lang="vi-VN" sz="2000" dirty="0" smtClean="0">
              <a:solidFill>
                <a:srgbClr val="7030A0"/>
              </a:solidFill>
              <a:latin typeface="Times New Roman" pitchFamily="18" charset="0"/>
              <a:cs typeface="Times New Roman" pitchFamily="18" charset="0"/>
            </a:endParaRPr>
          </a:p>
        </p:txBody>
      </p:sp>
      <p:sp>
        <p:nvSpPr>
          <p:cNvPr id="4" name="Content Placeholder 2"/>
          <p:cNvSpPr txBox="1">
            <a:spLocks/>
          </p:cNvSpPr>
          <p:nvPr/>
        </p:nvSpPr>
        <p:spPr>
          <a:xfrm>
            <a:off x="1905000" y="4648200"/>
            <a:ext cx="5791200" cy="2514600"/>
          </a:xfrm>
          <a:prstGeom prst="rect">
            <a:avLst/>
          </a:prstGeom>
        </p:spPr>
        <p:txBody>
          <a:bodyPr vert="horz" lIns="91440" tIns="45720" rIns="91440" bIns="45720" rtlCol="0">
            <a:normAutofit/>
          </a:bodyPr>
          <a:lstStyle/>
          <a:p>
            <a:pPr marL="514350" marR="0" lvl="0" indent="-514350" algn="l" defTabSz="914400" rtl="0" eaLnBrk="1" fontAlgn="auto" latinLnBrk="0" hangingPunct="1">
              <a:lnSpc>
                <a:spcPct val="100000"/>
              </a:lnSpc>
              <a:spcBef>
                <a:spcPct val="20000"/>
              </a:spcBef>
              <a:spcAft>
                <a:spcPts val="0"/>
              </a:spcAft>
              <a:buClrTx/>
              <a:buSzTx/>
              <a:tabLst/>
              <a:defRPr/>
            </a:pPr>
            <a:r>
              <a:rPr lang="vi-VN" sz="2000" b="1" dirty="0" smtClean="0">
                <a:solidFill>
                  <a:srgbClr val="FF0000"/>
                </a:solidFill>
                <a:latin typeface="Times New Roman" pitchFamily="18" charset="0"/>
                <a:cs typeface="Times New Roman" pitchFamily="18" charset="0"/>
              </a:rPr>
              <a:t>2.    Đồ dùng của trẻ:</a:t>
            </a:r>
          </a:p>
          <a:p>
            <a:pPr marL="514350" lvl="0" indent="-514350">
              <a:spcBef>
                <a:spcPct val="20000"/>
              </a:spcBef>
              <a:buFontTx/>
              <a:buChar char="-"/>
              <a:defRPr/>
            </a:pPr>
            <a:r>
              <a:rPr kumimoji="0" lang="vi-VN" sz="2000" b="0" i="0" u="none" strike="noStrike" kern="1200" cap="none" spc="0" normalizeH="0" baseline="0" noProof="0" dirty="0" smtClean="0">
                <a:ln>
                  <a:noFill/>
                </a:ln>
                <a:effectLst/>
                <a:uLnTx/>
                <a:uFillTx/>
                <a:latin typeface="Times New Roman" pitchFamily="18" charset="0"/>
                <a:ea typeface="+mn-ea"/>
                <a:cs typeface="Times New Roman" pitchFamily="18" charset="0"/>
              </a:rPr>
              <a:t>Trang</a:t>
            </a:r>
            <a:r>
              <a:rPr kumimoji="0" lang="vi-VN" sz="2000" b="0" i="0" u="none" strike="noStrike" kern="1200" cap="none" spc="0" normalizeH="0" noProof="0" dirty="0" smtClean="0">
                <a:ln>
                  <a:noFill/>
                </a:ln>
                <a:effectLst/>
                <a:uLnTx/>
                <a:uFillTx/>
                <a:latin typeface="Times New Roman" pitchFamily="18" charset="0"/>
                <a:ea typeface="+mn-ea"/>
                <a:cs typeface="Times New Roman" pitchFamily="18" charset="0"/>
              </a:rPr>
              <a:t> phục gọn gàng phù hợp gọn gàng</a:t>
            </a:r>
            <a:endParaRPr kumimoji="0" lang="en-US" sz="2000" b="0" i="0" u="none" strike="noStrike" kern="1200" cap="none" spc="0" normalizeH="0" noProof="0" dirty="0" smtClean="0">
              <a:ln>
                <a:noFill/>
              </a:ln>
              <a:effectLst/>
              <a:uLnTx/>
              <a:uFillTx/>
              <a:latin typeface="Times New Roman" pitchFamily="18" charset="0"/>
              <a:ea typeface="+mn-ea"/>
              <a:cs typeface="Times New Roman" pitchFamily="18" charset="0"/>
            </a:endParaRPr>
          </a:p>
          <a:p>
            <a:pPr marL="514350" lvl="0" indent="-514350">
              <a:spcBef>
                <a:spcPct val="20000"/>
              </a:spcBef>
              <a:defRPr/>
            </a:pPr>
            <a:endParaRPr kumimoji="0" lang="vi-VN" sz="2000" b="0" i="0" u="none" strike="noStrike" kern="1200" cap="none" spc="0" normalizeH="0" baseline="0" noProof="0" dirty="0" smtClean="0">
              <a:ln>
                <a:noFill/>
              </a:ln>
              <a:effectLst/>
              <a:uLnTx/>
              <a:uFillTx/>
              <a:latin typeface="Times New Roman" pitchFamily="18" charset="0"/>
              <a:ea typeface="+mn-ea"/>
              <a:cs typeface="Times New Roman" pitchFamily="18"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1"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1000" fill="hold"/>
                                        <p:tgtEl>
                                          <p:spTgt spid="4"/>
                                        </p:tgtEl>
                                        <p:attrNameLst>
                                          <p:attrName>ppt_w</p:attrName>
                                        </p:attrNameLst>
                                      </p:cBhvr>
                                      <p:tavLst>
                                        <p:tav tm="0">
                                          <p:val>
                                            <p:strVal val="#ppt_w*0.70"/>
                                          </p:val>
                                        </p:tav>
                                        <p:tav tm="100000">
                                          <p:val>
                                            <p:strVal val="#ppt_w"/>
                                          </p:val>
                                        </p:tav>
                                      </p:tavLst>
                                    </p:anim>
                                    <p:anim calcmode="lin" valueType="num">
                                      <p:cBhvr>
                                        <p:cTn id="48" dur="1000" fill="hold"/>
                                        <p:tgtEl>
                                          <p:spTgt spid="4"/>
                                        </p:tgtEl>
                                        <p:attrNameLst>
                                          <p:attrName>ppt_h</p:attrName>
                                        </p:attrNameLst>
                                      </p:cBhvr>
                                      <p:tavLst>
                                        <p:tav tm="0">
                                          <p:val>
                                            <p:strVal val="#ppt_h"/>
                                          </p:val>
                                        </p:tav>
                                        <p:tav tm="100000">
                                          <p:val>
                                            <p:strVal val="#ppt_h"/>
                                          </p:val>
                                        </p:tav>
                                      </p:tavLst>
                                    </p:anim>
                                    <p:animEffect transition="in" filter="fade">
                                      <p:cBhvr>
                                        <p:cTn id="4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1_W-IH5fDhTKv_hMFzJtLNOw.jpeg"/>
          <p:cNvPicPr>
            <a:picLocks noChangeAspect="1"/>
          </p:cNvPicPr>
          <p:nvPr/>
        </p:nvPicPr>
        <p:blipFill>
          <a:blip r:embed="rId3"/>
          <a:stretch>
            <a:fillRect/>
          </a:stretch>
        </p:blipFill>
        <p:spPr>
          <a:xfrm>
            <a:off x="0" y="-57150"/>
            <a:ext cx="9144000" cy="6858000"/>
          </a:xfrm>
          <a:prstGeom prst="rect">
            <a:avLst/>
          </a:prstGeom>
        </p:spPr>
      </p:pic>
      <p:sp>
        <p:nvSpPr>
          <p:cNvPr id="2" name="Title 1"/>
          <p:cNvSpPr>
            <a:spLocks noGrp="1"/>
          </p:cNvSpPr>
          <p:nvPr>
            <p:ph type="title"/>
          </p:nvPr>
        </p:nvSpPr>
        <p:spPr>
          <a:xfrm>
            <a:off x="457200" y="1295400"/>
            <a:ext cx="8229600" cy="1782762"/>
          </a:xfrm>
        </p:spPr>
        <p:txBody>
          <a:bodyPr>
            <a:noAutofit/>
          </a:bodyPr>
          <a:lstStyle/>
          <a:p>
            <a:r>
              <a:rPr lang="vi-VN" b="1" dirty="0" smtClean="0">
                <a:solidFill>
                  <a:srgbClr val="FF0000"/>
                </a:solidFill>
                <a:latin typeface="Times New Roman" pitchFamily="18" charset="0"/>
                <a:cs typeface="Times New Roman" pitchFamily="18" charset="0"/>
              </a:rPr>
              <a:t>Ổn định tổ 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2133600" y="2743200"/>
            <a:ext cx="5029200" cy="609599"/>
          </a:xfrm>
        </p:spPr>
        <p:txBody>
          <a:bodyPr>
            <a:normAutofit/>
          </a:bodyPr>
          <a:lstStyle/>
          <a:p>
            <a:pPr algn="ctr">
              <a:buNone/>
            </a:pPr>
            <a:r>
              <a:rPr lang="vi-VN" sz="3300" b="1" dirty="0" smtClean="0">
                <a:solidFill>
                  <a:srgbClr val="7030A0"/>
                </a:solidFill>
                <a:latin typeface="Times New Roman" pitchFamily="18" charset="0"/>
                <a:cs typeface="Times New Roman" pitchFamily="18" charset="0"/>
              </a:rPr>
              <a:t>Cô và trẻ </a:t>
            </a:r>
            <a:r>
              <a:rPr lang="en-US" sz="3300" b="1" dirty="0" err="1" smtClean="0">
                <a:solidFill>
                  <a:srgbClr val="7030A0"/>
                </a:solidFill>
                <a:latin typeface="Times New Roman" pitchFamily="18" charset="0"/>
                <a:cs typeface="Times New Roman" pitchFamily="18" charset="0"/>
              </a:rPr>
              <a:t>hát</a:t>
            </a:r>
            <a:r>
              <a:rPr lang="en-US" sz="3300" b="1" dirty="0" smtClean="0">
                <a:solidFill>
                  <a:srgbClr val="7030A0"/>
                </a:solidFill>
                <a:latin typeface="Times New Roman" pitchFamily="18" charset="0"/>
                <a:cs typeface="Times New Roman" pitchFamily="18" charset="0"/>
              </a:rPr>
              <a:t> </a:t>
            </a:r>
            <a:r>
              <a:rPr lang="en-US" sz="3300" b="1" dirty="0" err="1" smtClean="0">
                <a:solidFill>
                  <a:srgbClr val="7030A0"/>
                </a:solidFill>
                <a:latin typeface="Times New Roman" pitchFamily="18" charset="0"/>
                <a:cs typeface="Times New Roman" pitchFamily="18" charset="0"/>
              </a:rPr>
              <a:t>màu</a:t>
            </a:r>
            <a:r>
              <a:rPr lang="en-US" sz="3300" b="1" dirty="0" smtClean="0">
                <a:solidFill>
                  <a:srgbClr val="7030A0"/>
                </a:solidFill>
                <a:latin typeface="Times New Roman" pitchFamily="18" charset="0"/>
                <a:cs typeface="Times New Roman" pitchFamily="18" charset="0"/>
              </a:rPr>
              <a:t> </a:t>
            </a:r>
            <a:r>
              <a:rPr lang="en-US" sz="3300" b="1" dirty="0" err="1" smtClean="0">
                <a:solidFill>
                  <a:srgbClr val="7030A0"/>
                </a:solidFill>
                <a:latin typeface="Times New Roman" pitchFamily="18" charset="0"/>
                <a:cs typeface="Times New Roman" pitchFamily="18" charset="0"/>
              </a:rPr>
              <a:t>hoa</a:t>
            </a:r>
            <a:endParaRPr lang="en-US" sz="5200" b="1" dirty="0" smtClean="0">
              <a:solidFill>
                <a:srgbClr val="7030A0"/>
              </a:solidFill>
              <a:latin typeface="Times New Roman" pitchFamily="18" charset="0"/>
              <a:cs typeface="Times New Roman" pitchFamily="18" charset="0"/>
            </a:endParaRPr>
          </a:p>
          <a:p>
            <a:pPr algn="ctr">
              <a:buNone/>
            </a:pPr>
            <a:endParaRPr lang="vi-VN" sz="4000" dirty="0" smtClean="0">
              <a:solidFill>
                <a:srgbClr val="0070C0"/>
              </a:solidFill>
              <a:latin typeface="Times New Roman" pitchFamily="18" charset="0"/>
              <a:cs typeface="Times New Roman" pitchFamily="18" charset="0"/>
            </a:endParaRPr>
          </a:p>
          <a:p>
            <a:pPr algn="ctr">
              <a:buFontTx/>
              <a:buChar char="-"/>
            </a:pPr>
            <a:endParaRPr lang="en-US" sz="4000" dirty="0">
              <a:solidFill>
                <a:srgbClr val="0070C0"/>
              </a:solidFill>
              <a:latin typeface="Times New Roman" pitchFamily="18" charset="0"/>
              <a:cs typeface="Times New Roman" pitchFamily="18" charset="0"/>
            </a:endParaRPr>
          </a:p>
        </p:txBody>
      </p:sp>
      <p:pic>
        <p:nvPicPr>
          <p:cNvPr id="5" name="Mau-Hoa-Thieu-Nhi-Yen-Nhi.mp3">
            <a:hlinkClick r:id="" action="ppaction://media"/>
          </p:cNvPr>
          <p:cNvPicPr>
            <a:picLocks noRot="1" noChangeAspect="1"/>
          </p:cNvPicPr>
          <p:nvPr>
            <a:audioFile r:link="rId1"/>
          </p:nvPr>
        </p:nvPicPr>
        <p:blipFill>
          <a:blip r:embed="rId4"/>
          <a:stretch>
            <a:fillRect/>
          </a:stretch>
        </p:blipFill>
        <p:spPr>
          <a:xfrm>
            <a:off x="4419600" y="3657600"/>
            <a:ext cx="304800" cy="3048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07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descr="18102012214149647"/>
          <p:cNvPicPr>
            <a:picLocks noChangeAspect="1" noChangeArrowheads="1"/>
          </p:cNvPicPr>
          <p:nvPr/>
        </p:nvPicPr>
        <p:blipFill>
          <a:blip r:embed="rId4"/>
          <a:srcRect b="4444"/>
          <a:stretch>
            <a:fillRect/>
          </a:stretch>
        </p:blipFill>
        <p:spPr bwMode="auto">
          <a:xfrm>
            <a:off x="0" y="0"/>
            <a:ext cx="9144000" cy="6858000"/>
          </a:xfrm>
          <a:prstGeom prst="rect">
            <a:avLst/>
          </a:prstGeom>
          <a:noFill/>
          <a:ln w="9525">
            <a:noFill/>
            <a:miter lim="800000"/>
            <a:headEnd/>
            <a:tailEnd/>
          </a:ln>
        </p:spPr>
      </p:pic>
      <p:sp>
        <p:nvSpPr>
          <p:cNvPr id="143363" name="Text Box 3"/>
          <p:cNvSpPr txBox="1">
            <a:spLocks noChangeArrowheads="1"/>
          </p:cNvSpPr>
          <p:nvPr/>
        </p:nvSpPr>
        <p:spPr bwMode="auto">
          <a:xfrm>
            <a:off x="533400" y="0"/>
            <a:ext cx="8153400" cy="2862322"/>
          </a:xfrm>
          <a:prstGeom prst="rect">
            <a:avLst/>
          </a:prstGeom>
          <a:noFill/>
          <a:ln w="9525">
            <a:noFill/>
            <a:miter lim="800000"/>
            <a:headEnd/>
            <a:tailEnd/>
          </a:ln>
        </p:spPr>
        <p:txBody>
          <a:bodyPr>
            <a:spAutoFit/>
          </a:bodyPr>
          <a:lstStyle/>
          <a:p>
            <a:pPr marL="342900" indent="-342900" algn="ctr"/>
            <a:r>
              <a:rPr lang="en-US" sz="4000" b="1" dirty="0" smtClean="0">
                <a:solidFill>
                  <a:srgbClr val="FF00FF"/>
                </a:solidFill>
                <a:latin typeface="Times New Roman" pitchFamily="18" charset="0"/>
                <a:cs typeface="Times New Roman" pitchFamily="18" charset="0"/>
              </a:rPr>
              <a:t>2. NỘI DUNG:</a:t>
            </a:r>
            <a:endParaRPr lang="en-US" sz="4400" b="1" dirty="0" smtClean="0">
              <a:solidFill>
                <a:srgbClr val="FF00FF"/>
              </a:solidFill>
              <a:latin typeface="Times New Roman" pitchFamily="18" charset="0"/>
              <a:cs typeface="Times New Roman" pitchFamily="18" charset="0"/>
            </a:endParaRPr>
          </a:p>
          <a:p>
            <a:pPr marL="342900" indent="-342900" algn="ctr"/>
            <a:r>
              <a:rPr lang="en-US" sz="3600" b="1" i="1" u="sng" dirty="0" err="1" smtClean="0">
                <a:solidFill>
                  <a:srgbClr val="FF00FF"/>
                </a:solidFill>
                <a:latin typeface="Times New Roman" pitchFamily="18" charset="0"/>
                <a:cs typeface="Times New Roman" pitchFamily="18" charset="0"/>
              </a:rPr>
              <a:t>Hoạt</a:t>
            </a:r>
            <a:r>
              <a:rPr lang="en-US" sz="3600" b="1" i="1" u="sng" dirty="0" smtClean="0">
                <a:solidFill>
                  <a:srgbClr val="FF00FF"/>
                </a:solidFill>
                <a:latin typeface="Times New Roman" pitchFamily="18" charset="0"/>
                <a:cs typeface="Times New Roman" pitchFamily="18" charset="0"/>
              </a:rPr>
              <a:t> </a:t>
            </a:r>
            <a:r>
              <a:rPr lang="en-US" sz="3600" b="1" i="1" u="sng" dirty="0" err="1">
                <a:solidFill>
                  <a:srgbClr val="FF00FF"/>
                </a:solidFill>
                <a:latin typeface="Times New Roman" pitchFamily="18" charset="0"/>
                <a:cs typeface="Times New Roman" pitchFamily="18" charset="0"/>
              </a:rPr>
              <a:t>động</a:t>
            </a:r>
            <a:r>
              <a:rPr lang="en-US" sz="3600" b="1" i="1" u="sng" dirty="0">
                <a:solidFill>
                  <a:srgbClr val="FF00FF"/>
                </a:solidFill>
                <a:latin typeface="Times New Roman" pitchFamily="18" charset="0"/>
                <a:cs typeface="Times New Roman" pitchFamily="18" charset="0"/>
              </a:rPr>
              <a:t> 1: </a:t>
            </a:r>
            <a:r>
              <a:rPr lang="en-US" sz="3600" b="1" i="1" u="sng" dirty="0" err="1">
                <a:solidFill>
                  <a:srgbClr val="FF00FF"/>
                </a:solidFill>
                <a:latin typeface="Times New Roman" pitchFamily="18" charset="0"/>
                <a:cs typeface="Times New Roman" pitchFamily="18" charset="0"/>
              </a:rPr>
              <a:t>Khởi</a:t>
            </a:r>
            <a:r>
              <a:rPr lang="en-US" sz="3600" b="1" i="1" u="sng" dirty="0">
                <a:solidFill>
                  <a:srgbClr val="FF00FF"/>
                </a:solidFill>
                <a:latin typeface="Times New Roman" pitchFamily="18" charset="0"/>
                <a:cs typeface="Times New Roman" pitchFamily="18" charset="0"/>
              </a:rPr>
              <a:t> </a:t>
            </a:r>
            <a:r>
              <a:rPr lang="en-US" sz="3600" b="1" i="1" u="sng" dirty="0" err="1" smtClean="0">
                <a:solidFill>
                  <a:srgbClr val="FF00FF"/>
                </a:solidFill>
                <a:latin typeface="Times New Roman" pitchFamily="18" charset="0"/>
                <a:cs typeface="Times New Roman" pitchFamily="18" charset="0"/>
              </a:rPr>
              <a:t>động</a:t>
            </a:r>
            <a:endParaRPr lang="en-US" sz="3600" b="1" i="1" u="sng" dirty="0" smtClean="0">
              <a:solidFill>
                <a:srgbClr val="FF00FF"/>
              </a:solidFill>
              <a:latin typeface="Times New Roman" pitchFamily="18" charset="0"/>
              <a:cs typeface="Times New Roman" pitchFamily="18" charset="0"/>
            </a:endParaRPr>
          </a:p>
          <a:p>
            <a:pPr marL="342900" indent="-342900" algn="ctr"/>
            <a:endParaRPr lang="en-US" sz="6000" b="1" dirty="0">
              <a:solidFill>
                <a:srgbClr val="FF00FF"/>
              </a:solidFill>
              <a:latin typeface="Times New Roman" pitchFamily="18" charset="0"/>
              <a:cs typeface="Times New Roman" pitchFamily="18" charset="0"/>
            </a:endParaRPr>
          </a:p>
          <a:p>
            <a:pPr marL="342900" indent="-342900" algn="ctr"/>
            <a:endParaRPr lang="en-US" sz="4400" b="1" dirty="0">
              <a:solidFill>
                <a:srgbClr val="FF00FF"/>
              </a:solidFill>
              <a:latin typeface="Times New Roman" pitchFamily="18" charset="0"/>
              <a:cs typeface="Times New Roman" pitchFamily="18" charset="0"/>
            </a:endParaRPr>
          </a:p>
        </p:txBody>
      </p:sp>
      <p:pic>
        <p:nvPicPr>
          <p:cNvPr id="7" name="Đoàn tàu nhỏ xíu - Nhạc thiếu nhi.mp4">
            <a:hlinkClick r:id="" action="ppaction://media"/>
          </p:cNvPr>
          <p:cNvPicPr>
            <a:picLocks noRot="1" noChangeAspect="1"/>
          </p:cNvPicPr>
          <p:nvPr>
            <a:videoFile r:link="rId1"/>
          </p:nvPr>
        </p:nvPicPr>
        <p:blipFill>
          <a:blip r:embed="rId5" cstate="print"/>
          <a:stretch>
            <a:fillRect/>
          </a:stretch>
        </p:blipFill>
        <p:spPr>
          <a:xfrm>
            <a:off x="8458200" y="6172200"/>
            <a:ext cx="685800" cy="609600"/>
          </a:xfrm>
          <a:prstGeom prst="rect">
            <a:avLst/>
          </a:prstGeom>
        </p:spPr>
      </p:pic>
      <p:pic>
        <p:nvPicPr>
          <p:cNvPr id="6" name="Picture 5" descr="53933987_366090797448223_999743527514537984_n.jpg"/>
          <p:cNvPicPr>
            <a:picLocks noChangeAspect="1"/>
          </p:cNvPicPr>
          <p:nvPr/>
        </p:nvPicPr>
        <p:blipFill>
          <a:blip r:embed="rId6"/>
          <a:stretch>
            <a:fillRect/>
          </a:stretch>
        </p:blipFill>
        <p:spPr>
          <a:xfrm>
            <a:off x="1600200" y="1524000"/>
            <a:ext cx="5943600" cy="4457700"/>
          </a:xfrm>
          <a:prstGeom prst="rect">
            <a:avLst/>
          </a:prstGeom>
        </p:spPr>
      </p:pic>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4"/>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228600" y="1295401"/>
            <a:ext cx="8305800" cy="4585871"/>
          </a:xfrm>
          <a:prstGeom prst="rect">
            <a:avLst/>
          </a:prstGeom>
          <a:noFill/>
          <a:ln w="9525">
            <a:noFill/>
            <a:miter lim="800000"/>
            <a:headEnd/>
            <a:tailEnd/>
          </a:ln>
        </p:spPr>
        <p:txBody>
          <a:bodyPr wrap="square">
            <a:spAutoFit/>
          </a:bodyPr>
          <a:lstStyle/>
          <a:p>
            <a:pPr algn="ctr"/>
            <a:endParaRPr lang="en-US" sz="4400" i="1" dirty="0" smtClean="0">
              <a:solidFill>
                <a:srgbClr val="FF0000"/>
              </a:solidFill>
              <a:latin typeface="Times New Roman" pitchFamily="18" charset="0"/>
              <a:cs typeface="Times New Roman" pitchFamily="18" charset="0"/>
            </a:endParaRPr>
          </a:p>
          <a:p>
            <a:pPr algn="ctr"/>
            <a:r>
              <a:rPr lang="en-US" sz="4400" b="1" u="sng" dirty="0" err="1">
                <a:solidFill>
                  <a:srgbClr val="FF0000"/>
                </a:solidFill>
                <a:latin typeface="Times New Roman" pitchFamily="18" charset="0"/>
                <a:cs typeface="Times New Roman" pitchFamily="18" charset="0"/>
              </a:rPr>
              <a:t>Hoạt</a:t>
            </a:r>
            <a:r>
              <a:rPr lang="en-US" sz="4400" b="1" u="sng" dirty="0">
                <a:solidFill>
                  <a:srgbClr val="FF0000"/>
                </a:solidFill>
                <a:latin typeface="Times New Roman" pitchFamily="18" charset="0"/>
                <a:cs typeface="Times New Roman" pitchFamily="18" charset="0"/>
              </a:rPr>
              <a:t> </a:t>
            </a:r>
            <a:r>
              <a:rPr lang="en-US" sz="4400" b="1" u="sng" dirty="0" err="1">
                <a:solidFill>
                  <a:srgbClr val="FF0000"/>
                </a:solidFill>
                <a:latin typeface="Times New Roman" pitchFamily="18" charset="0"/>
                <a:cs typeface="Times New Roman" pitchFamily="18" charset="0"/>
              </a:rPr>
              <a:t>động</a:t>
            </a:r>
            <a:r>
              <a:rPr lang="en-US" sz="4400" b="1" u="sng" dirty="0">
                <a:solidFill>
                  <a:srgbClr val="FF0000"/>
                </a:solidFill>
                <a:latin typeface="Times New Roman" pitchFamily="18" charset="0"/>
                <a:cs typeface="Times New Roman" pitchFamily="18" charset="0"/>
              </a:rPr>
              <a:t> 2: </a:t>
            </a:r>
            <a:r>
              <a:rPr lang="en-US" sz="4400" b="1" u="sng" dirty="0" err="1">
                <a:solidFill>
                  <a:srgbClr val="FF0000"/>
                </a:solidFill>
                <a:latin typeface="Times New Roman" pitchFamily="18" charset="0"/>
                <a:cs typeface="Times New Roman" pitchFamily="18" charset="0"/>
              </a:rPr>
              <a:t>Trọng</a:t>
            </a:r>
            <a:r>
              <a:rPr lang="en-US" sz="4400" b="1" u="sng" dirty="0">
                <a:solidFill>
                  <a:srgbClr val="FF0000"/>
                </a:solidFill>
                <a:latin typeface="Times New Roman" pitchFamily="18" charset="0"/>
                <a:cs typeface="Times New Roman" pitchFamily="18" charset="0"/>
              </a:rPr>
              <a:t> </a:t>
            </a:r>
            <a:r>
              <a:rPr lang="en-US" sz="4400" b="1" u="sng" dirty="0" err="1">
                <a:solidFill>
                  <a:srgbClr val="FF0000"/>
                </a:solidFill>
                <a:latin typeface="Times New Roman" pitchFamily="18" charset="0"/>
                <a:cs typeface="Times New Roman" pitchFamily="18" charset="0"/>
              </a:rPr>
              <a:t>động</a:t>
            </a:r>
            <a:endParaRPr lang="en-US" sz="4400" b="1" u="sng" dirty="0">
              <a:solidFill>
                <a:srgbClr val="FF0000"/>
              </a:solidFill>
              <a:latin typeface="Times New Roman" pitchFamily="18" charset="0"/>
              <a:cs typeface="Times New Roman" pitchFamily="18" charset="0"/>
            </a:endParaRPr>
          </a:p>
          <a:p>
            <a:pPr algn="ctr"/>
            <a:endParaRPr lang="en-US" sz="4400" i="1" dirty="0">
              <a:solidFill>
                <a:srgbClr val="9900CC"/>
              </a:solidFill>
              <a:latin typeface="Times New Roman" pitchFamily="18" charset="0"/>
              <a:cs typeface="Times New Roman" pitchFamily="18" charset="0"/>
            </a:endParaRPr>
          </a:p>
          <a:p>
            <a:pPr algn="ctr"/>
            <a:r>
              <a:rPr lang="en-US" sz="4400" i="1" dirty="0" smtClean="0">
                <a:solidFill>
                  <a:srgbClr val="9900CC"/>
                </a:solidFill>
                <a:latin typeface="Times New Roman" pitchFamily="18" charset="0"/>
                <a:cs typeface="Times New Roman" pitchFamily="18" charset="0"/>
              </a:rPr>
              <a:t>a. </a:t>
            </a:r>
            <a:r>
              <a:rPr lang="en-US" sz="4400" i="1" dirty="0" err="1" smtClean="0">
                <a:solidFill>
                  <a:srgbClr val="9900CC"/>
                </a:solidFill>
                <a:latin typeface="Times New Roman" pitchFamily="18" charset="0"/>
                <a:cs typeface="Times New Roman" pitchFamily="18" charset="0"/>
              </a:rPr>
              <a:t>Bài</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tập</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phát</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triển</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chung</a:t>
            </a:r>
            <a:r>
              <a:rPr lang="en-US" sz="4400" i="1" dirty="0" smtClean="0">
                <a:solidFill>
                  <a:srgbClr val="9900CC"/>
                </a:solidFill>
                <a:latin typeface="Times New Roman" pitchFamily="18" charset="0"/>
                <a:cs typeface="Times New Roman" pitchFamily="18" charset="0"/>
              </a:rPr>
              <a:t>: </a:t>
            </a:r>
          </a:p>
          <a:p>
            <a:pPr algn="ctr"/>
            <a:r>
              <a:rPr lang="en-US" sz="4400" i="1" dirty="0" smtClean="0">
                <a:solidFill>
                  <a:srgbClr val="9900CC"/>
                </a:solidFill>
                <a:latin typeface="Times New Roman" pitchFamily="18" charset="0"/>
                <a:cs typeface="Times New Roman" pitchFamily="18" charset="0"/>
              </a:rPr>
              <a:t>“</a:t>
            </a:r>
            <a:r>
              <a:rPr lang="en-US" sz="4400" i="1" dirty="0" err="1" smtClean="0">
                <a:solidFill>
                  <a:srgbClr val="9900CC"/>
                </a:solidFill>
                <a:latin typeface="Times New Roman" pitchFamily="18" charset="0"/>
                <a:cs typeface="Times New Roman" pitchFamily="18" charset="0"/>
              </a:rPr>
              <a:t>Em</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yêu</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cây</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xanh</a:t>
            </a:r>
            <a:r>
              <a:rPr lang="en-US" sz="4400" i="1" dirty="0" smtClean="0">
                <a:solidFill>
                  <a:srgbClr val="9900CC"/>
                </a:solidFill>
                <a:latin typeface="Times New Roman" pitchFamily="18" charset="0"/>
                <a:cs typeface="Times New Roman" pitchFamily="18" charset="0"/>
              </a:rPr>
              <a:t>”</a:t>
            </a:r>
          </a:p>
          <a:p>
            <a:pPr algn="ctr"/>
            <a:endParaRPr lang="en-US" sz="7200" b="1" dirty="0">
              <a:solidFill>
                <a:srgbClr val="9900CC"/>
              </a:solidFill>
              <a:latin typeface="Times New Roman" pitchFamily="18" charset="0"/>
              <a:cs typeface="Times New Roman" pitchFamily="18" charset="0"/>
            </a:endParaRPr>
          </a:p>
        </p:txBody>
      </p:sp>
      <p:pic>
        <p:nvPicPr>
          <p:cNvPr id="5" name="chú ếch con đã cắt.mp4">
            <a:hlinkClick r:id="" action="ppaction://media"/>
          </p:cNvPr>
          <p:cNvPicPr>
            <a:picLocks noRot="1" noChangeAspect="1"/>
          </p:cNvPicPr>
          <p:nvPr>
            <a:videoFile r:link="rId1"/>
          </p:nvPr>
        </p:nvPicPr>
        <p:blipFill>
          <a:blip r:embed="rId5" cstate="print"/>
          <a:stretch>
            <a:fillRect/>
          </a:stretch>
        </p:blipFill>
        <p:spPr>
          <a:xfrm>
            <a:off x="8178800" y="5943600"/>
            <a:ext cx="812800" cy="609600"/>
          </a:xfrm>
          <a:prstGeom prst="rect">
            <a:avLst/>
          </a:prstGeom>
        </p:spPr>
      </p:pic>
      <p:pic>
        <p:nvPicPr>
          <p:cNvPr id="7" name="V.A – Em Yêu Cây Xanh.mp3">
            <a:hlinkClick r:id="" action="ppaction://media"/>
          </p:cNvPr>
          <p:cNvPicPr>
            <a:picLocks noRot="1" noChangeAspect="1"/>
          </p:cNvPicPr>
          <p:nvPr>
            <a:audioFile r:link="rId2"/>
          </p:nvPr>
        </p:nvPicPr>
        <p:blipFill>
          <a:blip r:embed="rId6"/>
          <a:stretch>
            <a:fillRect/>
          </a:stretch>
        </p:blipFill>
        <p:spPr>
          <a:xfrm>
            <a:off x="4267200" y="4876800"/>
            <a:ext cx="508000" cy="3810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23750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5"/>
                </p:tgtEl>
              </p:cMediaNode>
            </p:video>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0" y="990600"/>
            <a:ext cx="8305800" cy="3108543"/>
          </a:xfrm>
          <a:prstGeom prst="rect">
            <a:avLst/>
          </a:prstGeom>
          <a:noFill/>
          <a:ln w="9525">
            <a:noFill/>
            <a:miter lim="800000"/>
            <a:headEnd/>
            <a:tailEnd/>
          </a:ln>
        </p:spPr>
        <p:txBody>
          <a:bodyPr wrap="square">
            <a:spAutoFit/>
          </a:bodyPr>
          <a:lstStyle/>
          <a:p>
            <a:pPr algn="ctr"/>
            <a:r>
              <a:rPr lang="en-US" sz="4400" b="1" dirty="0">
                <a:solidFill>
                  <a:srgbClr val="9900CC"/>
                </a:solidFill>
                <a:latin typeface="Times New Roman" pitchFamily="18" charset="0"/>
                <a:cs typeface="Times New Roman" pitchFamily="18" charset="0"/>
              </a:rPr>
              <a:t>b. </a:t>
            </a:r>
            <a:r>
              <a:rPr lang="en-US" sz="4400" b="1" dirty="0" err="1">
                <a:solidFill>
                  <a:srgbClr val="9900CC"/>
                </a:solidFill>
                <a:latin typeface="Times New Roman" pitchFamily="18" charset="0"/>
                <a:cs typeface="Times New Roman" pitchFamily="18" charset="0"/>
              </a:rPr>
              <a:t>Vận</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động</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cơ</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bản</a:t>
            </a:r>
            <a:r>
              <a:rPr lang="en-US" sz="4400" b="1" dirty="0">
                <a:solidFill>
                  <a:srgbClr val="9900CC"/>
                </a:solidFill>
                <a:latin typeface="Times New Roman" pitchFamily="18" charset="0"/>
                <a:cs typeface="Times New Roman" pitchFamily="18" charset="0"/>
              </a:rPr>
              <a:t>: </a:t>
            </a:r>
            <a:endParaRPr lang="en-US" sz="4400" b="1" dirty="0" smtClean="0">
              <a:solidFill>
                <a:srgbClr val="9900CC"/>
              </a:solidFill>
              <a:latin typeface="Times New Roman" pitchFamily="18" charset="0"/>
              <a:cs typeface="Times New Roman" pitchFamily="18" charset="0"/>
            </a:endParaRPr>
          </a:p>
          <a:p>
            <a:pPr algn="ctr"/>
            <a:r>
              <a:rPr lang="en-US" sz="3600" i="1" dirty="0" smtClean="0">
                <a:solidFill>
                  <a:srgbClr val="9900CC"/>
                </a:solidFill>
                <a:latin typeface="Times New Roman" pitchFamily="18" charset="0"/>
                <a:cs typeface="Times New Roman" pitchFamily="18" charset="0"/>
              </a:rPr>
              <a:t>“</a:t>
            </a:r>
            <a:r>
              <a:rPr lang="en-US" sz="3600" i="1" dirty="0" err="1" smtClean="0">
                <a:solidFill>
                  <a:srgbClr val="9900CC"/>
                </a:solidFill>
                <a:latin typeface="Times New Roman" pitchFamily="18" charset="0"/>
                <a:cs typeface="Times New Roman" pitchFamily="18" charset="0"/>
              </a:rPr>
              <a:t>Bò</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trong</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đường</a:t>
            </a:r>
            <a:r>
              <a:rPr lang="en-US" sz="3600" i="1" dirty="0" smtClean="0">
                <a:solidFill>
                  <a:srgbClr val="9900CC"/>
                </a:solidFill>
                <a:latin typeface="Times New Roman" pitchFamily="18" charset="0"/>
                <a:cs typeface="Times New Roman" pitchFamily="18" charset="0"/>
              </a:rPr>
              <a:t> </a:t>
            </a:r>
            <a:r>
              <a:rPr lang="en-US" sz="3600" i="1" dirty="0" err="1" smtClean="0">
                <a:solidFill>
                  <a:srgbClr val="9900CC"/>
                </a:solidFill>
                <a:latin typeface="Times New Roman" pitchFamily="18" charset="0"/>
                <a:cs typeface="Times New Roman" pitchFamily="18" charset="0"/>
              </a:rPr>
              <a:t>hẹp</a:t>
            </a:r>
            <a:r>
              <a:rPr lang="en-US" sz="3600" i="1" dirty="0" smtClean="0">
                <a:solidFill>
                  <a:srgbClr val="9900CC"/>
                </a:solidFill>
                <a:latin typeface="Times New Roman" pitchFamily="18" charset="0"/>
                <a:cs typeface="Times New Roman" pitchFamily="18" charset="0"/>
              </a:rPr>
              <a:t>”</a:t>
            </a:r>
          </a:p>
          <a:p>
            <a:pPr algn="ctr"/>
            <a:endParaRPr lang="en-US" sz="7200" b="1" dirty="0">
              <a:solidFill>
                <a:srgbClr val="9900CC"/>
              </a:solidFill>
              <a:latin typeface="Times New Roman" pitchFamily="18" charset="0"/>
              <a:cs typeface="Times New Roman" pitchFamily="18" charset="0"/>
            </a:endParaRPr>
          </a:p>
          <a:p>
            <a:pPr algn="ctr"/>
            <a:endParaRPr lang="en-US" sz="4400" b="1" dirty="0">
              <a:latin typeface="Times New Roman" pitchFamily="18" charset="0"/>
              <a:cs typeface="Times New Roman" pitchFamily="18" charset="0"/>
            </a:endParaRPr>
          </a:p>
        </p:txBody>
      </p:sp>
      <p:pic>
        <p:nvPicPr>
          <p:cNvPr id="5" name="Picture 4" descr="3215998918514253882573203966638546827083776n_105201812.jpg"/>
          <p:cNvPicPr>
            <a:picLocks noChangeAspect="1"/>
          </p:cNvPicPr>
          <p:nvPr/>
        </p:nvPicPr>
        <p:blipFill>
          <a:blip r:embed="rId3"/>
          <a:stretch>
            <a:fillRect/>
          </a:stretch>
        </p:blipFill>
        <p:spPr>
          <a:xfrm>
            <a:off x="1447800" y="2362200"/>
            <a:ext cx="6400800" cy="4114800"/>
          </a:xfrm>
          <a:prstGeom prst="rect">
            <a:avLst/>
          </a:prstGeom>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fade">
                                      <p:cBhvr>
                                        <p:cTn id="7" dur="2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3"/>
          <a:srcRect t="8889"/>
          <a:stretch>
            <a:fillRect/>
          </a:stretch>
        </p:blipFill>
        <p:spPr>
          <a:xfrm>
            <a:off x="0" y="0"/>
            <a:ext cx="9144000" cy="6858000"/>
          </a:xfrm>
          <a:prstGeom prst="rect">
            <a:avLst/>
          </a:prstGeom>
        </p:spPr>
      </p:pic>
      <p:sp>
        <p:nvSpPr>
          <p:cNvPr id="47110" name="Text Box 6"/>
          <p:cNvSpPr txBox="1">
            <a:spLocks noChangeArrowheads="1"/>
          </p:cNvSpPr>
          <p:nvPr/>
        </p:nvSpPr>
        <p:spPr bwMode="auto">
          <a:xfrm>
            <a:off x="914400" y="838200"/>
            <a:ext cx="6934200" cy="769441"/>
          </a:xfrm>
          <a:prstGeom prst="rect">
            <a:avLst/>
          </a:prstGeom>
          <a:noFill/>
          <a:ln w="9525">
            <a:noFill/>
            <a:miter lim="800000"/>
            <a:headEnd/>
            <a:tailEnd/>
          </a:ln>
        </p:spPr>
        <p:txBody>
          <a:bodyPr wrap="square">
            <a:spAutoFit/>
          </a:bodyPr>
          <a:lstStyle/>
          <a:p>
            <a:pPr algn="ctr"/>
            <a:r>
              <a:rPr lang="en-US" sz="4400" b="1" dirty="0" smtClean="0">
                <a:solidFill>
                  <a:srgbClr val="9900CC"/>
                </a:solidFill>
                <a:latin typeface="Times New Roman" pitchFamily="18" charset="0"/>
                <a:cs typeface="Times New Roman" pitchFamily="18" charset="0"/>
              </a:rPr>
              <a:t>TRẺ THỰC HIỆN</a:t>
            </a:r>
          </a:p>
        </p:txBody>
      </p:sp>
      <p:pic>
        <p:nvPicPr>
          <p:cNvPr id="8" name="nhạc sôi động.mp4">
            <a:hlinkClick r:id="" action="ppaction://media"/>
          </p:cNvPr>
          <p:cNvPicPr>
            <a:picLocks noRot="1" noChangeAspect="1"/>
          </p:cNvPicPr>
          <p:nvPr>
            <a:videoFile r:link="rId1"/>
          </p:nvPr>
        </p:nvPicPr>
        <p:blipFill>
          <a:blip r:embed="rId4" cstate="print"/>
          <a:stretch>
            <a:fillRect/>
          </a:stretch>
        </p:blipFill>
        <p:spPr>
          <a:xfrm>
            <a:off x="8432800" y="6324600"/>
            <a:ext cx="711200" cy="533400"/>
          </a:xfrm>
          <a:prstGeom prst="rect">
            <a:avLst/>
          </a:prstGeom>
        </p:spPr>
      </p:pic>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7110" name="Text Box 6"/>
          <p:cNvSpPr txBox="1">
            <a:spLocks noChangeArrowheads="1"/>
          </p:cNvSpPr>
          <p:nvPr/>
        </p:nvSpPr>
        <p:spPr bwMode="auto">
          <a:xfrm>
            <a:off x="609600" y="0"/>
            <a:ext cx="7772400" cy="762000"/>
          </a:xfrm>
          <a:prstGeom prst="rect">
            <a:avLst/>
          </a:prstGeom>
          <a:noFill/>
          <a:ln w="9525">
            <a:noFill/>
            <a:miter lim="800000"/>
            <a:headEnd/>
            <a:tailEnd/>
          </a:ln>
        </p:spPr>
        <p:txBody>
          <a:bodyPr wrap="square">
            <a:spAutoFit/>
          </a:bodyPr>
          <a:lstStyle/>
          <a:p>
            <a:pPr algn="ctr"/>
            <a:r>
              <a:rPr lang="en-US" sz="4400" dirty="0" smtClean="0">
                <a:solidFill>
                  <a:srgbClr val="9900CC"/>
                </a:solidFill>
                <a:latin typeface="Times New Roman" pitchFamily="18" charset="0"/>
                <a:cs typeface="Times New Roman" pitchFamily="18" charset="0"/>
              </a:rPr>
              <a:t>c. </a:t>
            </a:r>
            <a:r>
              <a:rPr lang="en-US" sz="4400" dirty="0" err="1" smtClean="0">
                <a:solidFill>
                  <a:srgbClr val="9900CC"/>
                </a:solidFill>
                <a:latin typeface="Times New Roman" pitchFamily="18" charset="0"/>
                <a:cs typeface="Times New Roman" pitchFamily="18" charset="0"/>
              </a:rPr>
              <a:t>Trò</a:t>
            </a:r>
            <a:r>
              <a:rPr lang="en-US" sz="4400" dirty="0" smtClean="0">
                <a:solidFill>
                  <a:srgbClr val="9900CC"/>
                </a:solidFill>
                <a:latin typeface="Times New Roman" pitchFamily="18" charset="0"/>
                <a:cs typeface="Times New Roman" pitchFamily="18" charset="0"/>
              </a:rPr>
              <a:t> </a:t>
            </a:r>
            <a:r>
              <a:rPr lang="en-US" sz="4400" dirty="0" err="1" smtClean="0">
                <a:solidFill>
                  <a:srgbClr val="9900CC"/>
                </a:solidFill>
                <a:latin typeface="Times New Roman" pitchFamily="18" charset="0"/>
                <a:cs typeface="Times New Roman" pitchFamily="18" charset="0"/>
              </a:rPr>
              <a:t>chơi</a:t>
            </a:r>
            <a:r>
              <a:rPr lang="en-US" sz="4400" dirty="0" smtClean="0">
                <a:solidFill>
                  <a:srgbClr val="9900CC"/>
                </a:solidFill>
                <a:latin typeface="Times New Roman" pitchFamily="18" charset="0"/>
                <a:cs typeface="Times New Roman" pitchFamily="18" charset="0"/>
              </a:rPr>
              <a:t> </a:t>
            </a:r>
            <a:r>
              <a:rPr lang="en-US" sz="4400" dirty="0" err="1" smtClean="0">
                <a:solidFill>
                  <a:srgbClr val="9900CC"/>
                </a:solidFill>
                <a:latin typeface="Times New Roman" pitchFamily="18" charset="0"/>
                <a:cs typeface="Times New Roman" pitchFamily="18" charset="0"/>
              </a:rPr>
              <a:t>vận</a:t>
            </a:r>
            <a:r>
              <a:rPr lang="en-US" sz="4400" dirty="0" smtClean="0">
                <a:solidFill>
                  <a:srgbClr val="9900CC"/>
                </a:solidFill>
                <a:latin typeface="Times New Roman" pitchFamily="18" charset="0"/>
                <a:cs typeface="Times New Roman" pitchFamily="18" charset="0"/>
              </a:rPr>
              <a:t> </a:t>
            </a:r>
            <a:r>
              <a:rPr lang="en-US" sz="4400" dirty="0" err="1" smtClean="0">
                <a:solidFill>
                  <a:srgbClr val="9900CC"/>
                </a:solidFill>
                <a:latin typeface="Times New Roman" pitchFamily="18" charset="0"/>
                <a:cs typeface="Times New Roman" pitchFamily="18" charset="0"/>
              </a:rPr>
              <a:t>động</a:t>
            </a:r>
            <a:r>
              <a:rPr lang="en-US" sz="4400" dirty="0" smtClean="0">
                <a:solidFill>
                  <a:srgbClr val="9900CC"/>
                </a:solidFill>
                <a:latin typeface="Times New Roman" pitchFamily="18" charset="0"/>
                <a:cs typeface="Times New Roman" pitchFamily="18" charset="0"/>
              </a:rPr>
              <a:t>: </a:t>
            </a:r>
            <a:r>
              <a:rPr lang="en-US" sz="4000" i="1" dirty="0" smtClean="0">
                <a:solidFill>
                  <a:srgbClr val="9900CC"/>
                </a:solidFill>
                <a:latin typeface="Times New Roman" pitchFamily="18" charset="0"/>
                <a:cs typeface="Times New Roman" pitchFamily="18" charset="0"/>
              </a:rPr>
              <a:t>“</a:t>
            </a:r>
            <a:r>
              <a:rPr lang="en-US" sz="4000" i="1" dirty="0" err="1" smtClean="0">
                <a:solidFill>
                  <a:srgbClr val="9900CC"/>
                </a:solidFill>
                <a:latin typeface="Times New Roman" pitchFamily="18" charset="0"/>
                <a:cs typeface="Times New Roman" pitchFamily="18" charset="0"/>
              </a:rPr>
              <a:t>Bắt</a:t>
            </a:r>
            <a:r>
              <a:rPr lang="en-US" sz="4000" i="1" dirty="0" smtClean="0">
                <a:solidFill>
                  <a:srgbClr val="9900CC"/>
                </a:solidFill>
                <a:latin typeface="Times New Roman" pitchFamily="18" charset="0"/>
                <a:cs typeface="Times New Roman" pitchFamily="18" charset="0"/>
              </a:rPr>
              <a:t> </a:t>
            </a:r>
            <a:r>
              <a:rPr lang="en-US" sz="4000" i="1" dirty="0" err="1" smtClean="0">
                <a:solidFill>
                  <a:srgbClr val="9900CC"/>
                </a:solidFill>
                <a:latin typeface="Times New Roman" pitchFamily="18" charset="0"/>
                <a:cs typeface="Times New Roman" pitchFamily="18" charset="0"/>
              </a:rPr>
              <a:t>bướm</a:t>
            </a:r>
            <a:r>
              <a:rPr lang="en-US" sz="4000" i="1" dirty="0" smtClean="0">
                <a:solidFill>
                  <a:srgbClr val="9900CC"/>
                </a:solidFill>
                <a:latin typeface="Times New Roman" pitchFamily="18" charset="0"/>
                <a:cs typeface="Times New Roman" pitchFamily="18" charset="0"/>
              </a:rPr>
              <a:t>”</a:t>
            </a:r>
          </a:p>
        </p:txBody>
      </p:sp>
      <p:sp>
        <p:nvSpPr>
          <p:cNvPr id="4" name="Text Box 6"/>
          <p:cNvSpPr txBox="1">
            <a:spLocks noChangeArrowheads="1"/>
          </p:cNvSpPr>
          <p:nvPr/>
        </p:nvSpPr>
        <p:spPr bwMode="auto">
          <a:xfrm>
            <a:off x="304800" y="762000"/>
            <a:ext cx="3733800" cy="6494085"/>
          </a:xfrm>
          <a:prstGeom prst="rect">
            <a:avLst/>
          </a:prstGeom>
          <a:noFill/>
          <a:ln w="9525">
            <a:noFill/>
            <a:miter lim="800000"/>
            <a:headEnd/>
            <a:tailEnd/>
          </a:ln>
        </p:spPr>
        <p:txBody>
          <a:bodyPr wrap="square">
            <a:spAutoFit/>
          </a:bodyPr>
          <a:lstStyle/>
          <a:p>
            <a:r>
              <a:rPr lang="vi-VN" sz="2400" b="1" i="1" dirty="0" smtClean="0"/>
              <a:t>  </a:t>
            </a:r>
            <a:r>
              <a:rPr lang="vi-VN" sz="1400" b="1" i="1" dirty="0" smtClean="0">
                <a:latin typeface="Times New Roman" pitchFamily="18" charset="0"/>
                <a:cs typeface="Times New Roman" pitchFamily="18" charset="0"/>
              </a:rPr>
              <a:t>LUẬT CHƠI</a:t>
            </a:r>
            <a:r>
              <a:rPr lang="vi-VN" sz="1400" dirty="0" smtClean="0">
                <a:latin typeface="Times New Roman" pitchFamily="18" charset="0"/>
                <a:cs typeface="Times New Roman" pitchFamily="18" charset="0"/>
              </a:rPr>
              <a:t> :Trẻ  chỉ cần chạm tay vào con bướm là coi như bắt được bướm.</a:t>
            </a:r>
            <a:br>
              <a:rPr lang="vi-VN" sz="1400" dirty="0" smtClean="0">
                <a:latin typeface="Times New Roman" pitchFamily="18" charset="0"/>
                <a:cs typeface="Times New Roman" pitchFamily="18" charset="0"/>
              </a:rPr>
            </a:br>
            <a:endParaRPr lang="vi-VN" sz="1400" dirty="0" smtClean="0">
              <a:latin typeface="Times New Roman" pitchFamily="18" charset="0"/>
              <a:cs typeface="Times New Roman" pitchFamily="18" charset="0"/>
            </a:endParaRPr>
          </a:p>
          <a:p>
            <a:r>
              <a:rPr lang="vi-VN" sz="1400" b="1" i="1" dirty="0" smtClean="0">
                <a:latin typeface="Times New Roman" pitchFamily="18" charset="0"/>
                <a:cs typeface="Times New Roman" pitchFamily="18" charset="0"/>
              </a:rPr>
              <a:t>         CÁCH CHƠI :</a:t>
            </a:r>
            <a:r>
              <a:rPr lang="vi-VN" sz="1400" dirty="0" smtClean="0">
                <a:latin typeface="Times New Roman" pitchFamily="18" charset="0"/>
                <a:cs typeface="Times New Roman" pitchFamily="18" charset="0"/>
              </a:rPr>
              <a:t> Cô chuẩn bị trước 1 con bướm với cách làm như sau: </a:t>
            </a:r>
            <a:br>
              <a:rPr lang="vi-VN" sz="1400" dirty="0" smtClean="0">
                <a:latin typeface="Times New Roman" pitchFamily="18" charset="0"/>
                <a:cs typeface="Times New Roman" pitchFamily="18" charset="0"/>
              </a:rPr>
            </a:br>
            <a:r>
              <a:rPr lang="vi-VN" sz="1400" dirty="0" smtClean="0">
                <a:latin typeface="Times New Roman" pitchFamily="18" charset="0"/>
                <a:cs typeface="Times New Roman" pitchFamily="18" charset="0"/>
              </a:rPr>
              <a:t> Lấy 1 tấm bìa cứng cắt hình con bướm to, trang trí và tô màu thật đẹp rồi buộc vào một sơi dây dài 50cm, đầu kia buộc vào cái cây dài 80cm.</a:t>
            </a:r>
            <a:br>
              <a:rPr lang="vi-VN" sz="1400" dirty="0" smtClean="0">
                <a:latin typeface="Times New Roman" pitchFamily="18" charset="0"/>
                <a:cs typeface="Times New Roman" pitchFamily="18" charset="0"/>
              </a:rPr>
            </a:br>
            <a:r>
              <a:rPr lang="vi-VN" sz="1400" dirty="0" smtClean="0">
                <a:latin typeface="Times New Roman" pitchFamily="18" charset="0"/>
                <a:cs typeface="Times New Roman" pitchFamily="18" charset="0"/>
              </a:rPr>
              <a:t> Giáo viên hướng dẫn đứng giữa và các bé đứng xung quanh.Cô cầm cây có con bướm và nói : “Chúng ta có một con bướm đẹp đang bay, khi con bướm đấy bay đến trước mặt ai thì người đấy hãy nhảy lên bắt bướm.”</a:t>
            </a:r>
            <a:br>
              <a:rPr lang="vi-VN" sz="1400" dirty="0" smtClean="0">
                <a:latin typeface="Times New Roman" pitchFamily="18" charset="0"/>
                <a:cs typeface="Times New Roman" pitchFamily="18" charset="0"/>
              </a:rPr>
            </a:br>
            <a:r>
              <a:rPr lang="vi-VN" sz="1400" dirty="0" smtClean="0">
                <a:latin typeface="Times New Roman" pitchFamily="18" charset="0"/>
                <a:cs typeface="Times New Roman" pitchFamily="18" charset="0"/>
              </a:rPr>
              <a:t> Cô hướng dẫn cầm cây có con bướm giơ lên, hạ xuống  ở nhiều chổ khác nhau để cho trẻ vừa nhảy được cao vừa nhảy được xa.</a:t>
            </a:r>
            <a:br>
              <a:rPr lang="vi-VN" sz="1400" dirty="0" smtClean="0">
                <a:latin typeface="Times New Roman" pitchFamily="18" charset="0"/>
                <a:cs typeface="Times New Roman" pitchFamily="18" charset="0"/>
              </a:rPr>
            </a:br>
            <a:r>
              <a:rPr lang="vi-VN" sz="1400" dirty="0" smtClean="0">
                <a:latin typeface="Times New Roman" pitchFamily="18" charset="0"/>
                <a:cs typeface="Times New Roman" pitchFamily="18" charset="0"/>
              </a:rPr>
              <a:t> Ai chạm vài tay con bướm coi như bắt được bướm.Ai bắt được nhiều lần sẽ được mọi người hoan hô khen ngợi.</a:t>
            </a:r>
          </a:p>
          <a:p>
            <a:r>
              <a:rPr lang="vi-VN" sz="1400" b="1" dirty="0" smtClean="0">
                <a:latin typeface="Times New Roman" pitchFamily="18" charset="0"/>
                <a:cs typeface="Times New Roman" pitchFamily="18" charset="0"/>
              </a:rPr>
              <a:t>         Chú ý :</a:t>
            </a:r>
            <a:br>
              <a:rPr lang="vi-VN" sz="1400" b="1" dirty="0" smtClean="0">
                <a:latin typeface="Times New Roman" pitchFamily="18" charset="0"/>
                <a:cs typeface="Times New Roman" pitchFamily="18" charset="0"/>
              </a:rPr>
            </a:br>
            <a:r>
              <a:rPr lang="vi-VN" sz="1400" dirty="0" smtClean="0">
                <a:latin typeface="Times New Roman" pitchFamily="18" charset="0"/>
                <a:cs typeface="Times New Roman" pitchFamily="18" charset="0"/>
              </a:rPr>
              <a:t> _Khi trẻ dể mất trật tự, giáo viên  hướng dẫn nên dừng lại mỗi khi có trẻ bắt được bướm để sắp xếp lại vòng tròn, đừng nên bắt trẻ phải cố gắng bắt bướm nhiều quá.Chỉ nên cho bướm bay nhử trước mặt trẻ vài lần để cho trẻ bắt được.Có như thế  trò chơi mới thú vị.</a:t>
            </a:r>
          </a:p>
          <a:p>
            <a:r>
              <a:rPr lang="vi-VN" sz="1400" dirty="0" smtClean="0">
                <a:latin typeface="Times New Roman" pitchFamily="18" charset="0"/>
                <a:cs typeface="Times New Roman" pitchFamily="18" charset="0"/>
              </a:rPr>
              <a:t> </a:t>
            </a:r>
          </a:p>
          <a:p>
            <a:pPr algn="just"/>
            <a:r>
              <a:rPr lang="en-US" sz="2800" i="1" dirty="0" smtClean="0">
                <a:solidFill>
                  <a:srgbClr val="9900CC"/>
                </a:solidFill>
                <a:latin typeface="Times New Roman" pitchFamily="18" charset="0"/>
                <a:cs typeface="Times New Roman" pitchFamily="18" charset="0"/>
              </a:rPr>
              <a:t> </a:t>
            </a:r>
          </a:p>
        </p:txBody>
      </p:sp>
      <p:pic>
        <p:nvPicPr>
          <p:cNvPr id="6" name="Picture 5" descr="bat-buom.jpg"/>
          <p:cNvPicPr>
            <a:picLocks noChangeAspect="1"/>
          </p:cNvPicPr>
          <p:nvPr/>
        </p:nvPicPr>
        <p:blipFill>
          <a:blip r:embed="rId3"/>
          <a:stretch>
            <a:fillRect/>
          </a:stretch>
        </p:blipFill>
        <p:spPr>
          <a:xfrm>
            <a:off x="4419600" y="1219200"/>
            <a:ext cx="4419600" cy="4724400"/>
          </a:xfrm>
          <a:prstGeom prst="rect">
            <a:avLst/>
          </a:prstGeom>
        </p:spPr>
      </p:pic>
    </p:spTree>
  </p:cSld>
  <p:clrMapOvr>
    <a:masterClrMapping/>
  </p:clrMapOvr>
  <p:transition>
    <p:cover dir="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27FCBF0-70E2-4DC9-A51A-FBAB39994D3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A58P0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fD9MjpHEu/IEAACcGAAAJwAAAHVuaXZlcnNhbC9mbGFzaF9wdWJsaXNoaW5nX3NldHRpbmdzLnhtbNVZ624aORT+z1NYs+rPBsitSQREJBkUVBhYmGxarVbIzBjGG489tT1Q+mufZh9sn2SPGa4hENMuUVdRlYx9vu8c+1x87Jauv8YMjYhUVPCyUzwqOIjwQISUD8vOg197f+EgpTEPMROclB0uHHRdyZWStM+oirpEaxBVCGi4ukp02Ym0Tq7y+fF4fERVIs2sYKkGfnUUiDifSKII10TmE4Yn8EtPEqKcGYMFAfyLBZ/BKrkcQqWMqSnClBFEQ7CcU7MozGoMq8jJZ2J9HDwNpUh5eCuYkEgO+2Xnl4uq+ZnLZFR3NCbc7ImqwKAZ1lc4DKmxArMu/UZQROgwAnOLhVMHjWmoo7JzUjg2PCCf3+SZsmeLx4bnVsAucD1TEBONQ6xx9plplGRAJLiDqIqWKQHStbEVSU2+6sVANhROOI5p4MMMMntVdu78XsetuR3Xu3V7D51GZqo1wq/7DdcK023U79ye1/Ldbu/ebzb2BvnuJ38P0L6WWdO3O27X9Xy307upt/ZE2Bu1xLjNar2xJ+bRvenW/X01edXmvpD2fcuzw9x/brudRt372PNbrYZfby9R0xheidZSfj3wS5AgIpWr4a2jNO5zTBkUm2cxroiGcsWwHBJf1Chk4wAzRRz0Z0KGv6aYUT0xGQpV7YmQpKoSEuiOyb6yYzLKWdJlhGAYpOQit88uF6n94WJt6flM+3JZL1pZWhS7diS0eGPri4WzhfmXp7vN32JoaURDIjws5bRkbS7gVROOl9WxeHJ+vtuKLdpKWGscRFBK9bwSro7MpQaCrwWI+UZ9wcLFxpK4T0IPx2TlhOg+UV4DyaKDBhDKDLa8lRCOupjDqUQ1uCFYEKi0rzTV09OoNpOuSooZAj44NglqdjfcEkRYqrXYXWygOQmCyu+e0ET9ke1HNrRN1OUhupN4DKeijXibcBuxe/AWMx4j0soIidUekqjKmI1wZ576NsJNLJ+IRL4QzEq+PQ9wVOcDYWV7DNlsI/hI+opqYiN6Q61UP4qUhWgiUsToE0FaILA+jeGviKDVHgINpIino9DnaKQYJBAaUTIm4bWNos+gIk4BCU1VwojONHxJ6TfUJwMhgZfgEQQbjFOV8R/tRZxgpZakeG7ju+wkrnt37qd3ZoE4HGHoavYjhypA4kQfhB9PEBd6joPtCHAKsWycEtJwOmeztqPvd4OiccoyN//XzlihPqBLDqNlH8e8aoG12giPpolokmtKDSlIwSUZJ0wEcIZQnhJbwgBzJDibIBxAyVMmrUdUpApGsgTOqNX3W5jhEeXTryGcd6BRhkRaURaKxyenZ+cfLi6vjvL//PX3+52gWR/YZtioyxrB2523B2vks5vKK7gtNwI71LN7wSugrbcDa9y+Zu64KVgjX7gvWGOf3xqsgRt3h1eQO24QG9iakLGpOuGGP1++TM4az82urJQ3HePLDeS03/5Z+8euW+3c3iPY7YeG372yyW5PQCHVQQT1YWAeRCwx0wbdRrb14IP7XCta4yWrFq7j/mZFCA63Kpp2ar2W1YI/Wra4po1rr7RwVibAsT/MjjE4+BmNod0M36yI/0hJ3ZaCh6zGB6tSb1JpfviqmpWqA1UagmUQQSAdLPj+F9X8kFv8M+1a9rV4qlt7m1u8Ga0/ZpuZmHIaw16a/nPxAl45Oy2U8i9P5XLAtv4/CpXcv1BLAwQUAAIACAAOfD9M5gGo9bQCAABOCgAAIQAAAHVuaXZlcnNhbC9mbGFzaF9za2luX3NldHRpbmdzLnhtbJVW227bMAx931cE2XvdXdMBboA2zYAC3VqsRd9lm7GFyJIhyeny9xNlqZaSOPZCFIjIc8SLSKap2lK+/DCbpblgQj6D1pSXCjVeN6PF9TxrtRb8IhdcA9cXXMiasPny40/7SROLHGOJHcipnA3JoXezsJ8pFOfj2wJliJCLuiF8/yBKcZGRfFtK0fJiNLRq34BklG8N8vLHYrUedMCo0vca6iim9RXKNEojQSnAkL6vUUZZjGTAvKdL+5nI6V2dz/6AtqOKaku7+YQyRGtICXGRr25QhvHc3B6/ygLlPEHDX22gXz6jDEIZ2YOML7/7ijLIEE3b/E+PNFKUWNCYc/4R3zlMkMKMH0Z1iTJKwITQ0egruPLYXO8CkPsazn2K4yoFe8K6HiwEfPSMwVLLFtLEnzqbqsTbY6vNfMByQ5gygFDVg55M0E+kVf6aWNfj/sAb5UUAcooe8SpYW8OqizcAxvoev1rd2lURxveuCwKUsHPKIMJe2SN/m7IeIQNlj3xmtIBHzvZH8ENLx/FPfEvcY56vvrECJ+bo6+VP3oqeHnBwVeDaKTymFgUsFYbzQmvAV0sTq+tCSo5iSjnZ0ZJoKvgvxGV7m4xKkwOD67TTfZVqqhmcajcbo1nS4XvZ83g3dr8JfW7deabNCr+eE61JXtXmN0nNZ45nZsRcM09OM3BJGjjIe74REzk1kVuQL0KwqV640BBibdpDYNEN1hA8TYISpMnpGqfuklPF522dgVybN6PgmybWdbiKlhUzf/qVwhsUMWHA2DF1Za7jhL73ZKBwDQBE5pXv2O7QWeqWacpgB37uA4VNeCizVJkOHWq2G/0AGx22m9NM6ke3JvpGCXGx4QTh1cQl4oUTGsZbXpNM2cSioff7t7842sh+kWHnhTvMnl0jRRcb+3EBjRL/j/wHUEsDBBQAAgAIAA58P0wxjE7l3AQAAC0YAAAmAAAAdW5pdmVyc2FsL2h0bWxfcHVibGlzaGluZ19zZXR0aW5ncy54bWzNWOty4jYU/p+n0LizPxdy3yQDZEhiJsyCoeA0u9PpMMIWWI0suZIMy/7q0/TB+iQ9wlxDIPK2JJ1MJrF8vu8c6Vx0jkvX32KGRkQqKnjZOSocOojwQISUD8vOg1/7eOEgpTEPMROclB0uHHRdOSglaZ9RFXWJ1iCqENBwdZXoshNpnVwVi+PxuEBVIs1bwVIN/KoQiLiYSKII10QWE4Yn8EdPEqKcGYMFAfzGgs9glYMDhEoZU1OEKSOIhmA5p2ZTmN3rmDnFTKqPg6ehFCkPbwUTEslhv+z8dFE1P3OZjOmOxoSbI1EVWDTL+gqHITVGYNal3wmKCB1GYO3R4amDxjTUUdk5OTw2PCBf3OSZsmd7x4bnVsAhcD1TEBONQ6xx9phplGRAJHiDqIqWKQHStbUVSU2+6cVCthROOI5p4MMbZI6q7Nz5vY5bczuud+v2HjqNzFRrhF/3G64Vptuo37k9r+W73d6932zkBvnuFz8HKK9l1vTtjtt1Pd/t9G7qrZwIe6OWGLdZrTdyYh7dm27dz6vJqzbzQtr3Lc8Oc/+17XYade9zz2+1Gn69vURNY3glWkvF9cAvQYKIVK6Gt47SuM8xZVBrnsW4IhqqFcNySHxRo5CNA8wUcdDvCRn+nGJG9cRkKBS1J0KSqkpIoDsm+8qOyShnSZcRgmGQkovcPrtcpPani7WtFzPty229aGVpUevakdDija0/OjxbmH95utv8LYaWRjQkwsNSTkvW5gZeNeF4WR2PTs7Pd1uxRVsJa42DCEqpnlfC1ZW51EDwtQAxz6gvWLg4WBL3SejhGMK0XeMOGkDsMjjjVkI46mIOtxDVcO7BAqHSvtJUT2+f2ky6KilmCG4YuCYJanY3/BBEWKq1YF2cmCn9QeVXT2iifssOIFvaJuryEN1JPIZb0Ea8TbiN2D24hxkXEWllhMQqhySqMmYj3Jnnuo1wE8snIpEvBLOSb88jGtX5QFjZHkP62gg+kr6imtiI3lAr1Y8iZSGaiBQx+kSQFgisT2P4LyJotWlAAyni6SrDSiPFIGPQiJIxCa9tFH0FFXEKSGiiEkZ0puGPlH5HfTIQEngJHkGwwTpVGX8hF3GClVqS4rmNH7Krt+7duV8+mA3icIShjclHDmlP4kTvhR9PEBd6joPjCHAKsWycEtJw+s5mb4Ufd4OiccoyN//Xzlih3qNL9qMlj2NetcBabYRH00Q0yTWlhhSk4JKME14EcL1QnhJbwgBzJDibIBxAyVMmrUdUpApWsgTOqNWPW5jhEeXTpyFMQKBRhkRaUR4eHZ+cnp1/uri8KhT//vOvjztBs8avzbBRl3V+tzvHBWvks9HkFdyWEcAO9WwQeAW0dRywxuU1c8doYI18YUCwxj4fE6yBG8PCK8gdI8MGtiZkbKpOuOHPl6fHWae52ZWViqZFfLljnDbYzxrG/vt1jF232rm9R3C+Dw2/e2WTz56A0qmDCCrCwHzzsMRMe3Ab2daDDw5zrWiNX6yato77ixUhuNiqTNqp9VpWG/5s2dSaxq290rRZmQAX/TC7uOCqZzSGBjN8s7L9b4rotqTbZ/3dW116k9ry4jRKdxaXrBztqbYQLIMIQmdv4fZ+Ffv9TvX/dFDZ0+KT29o3tsW3n/WP0gewvv6Jv3LwD1BLAwQUAAIACAAOfD9Mvg82P58BAAArBgAAHwAAAHVuaXZlcnNhbC9odG1sX3NraW5fc2V0dGluZ3MuanONlE1PwzAMhu/8iipc0TQ+B9wmNqRJOyDBDXHIOq+rlsZRkpUNxH+nzgZrWhcWX5q3T1/HrpzPk6RaIhXJffIZnsP+Kd4HDUjzdg1nsa469IJ04VQ+h5e8AJVrEA2k/Pn0V/46EJyx0MF0tn0mW1fzE0hvFlK5Om4YC8tojtFKRntntA2X+COqbF/VrqJam2dr71H3UtQetO9ptIUMjDh9DKteYAPGEuw/6EKmEJkOwuoiD47XA4o6l2JhpN5OMcPeTKarzOJaz7vyL7cGbPXDVzugfzd4GEd2Knd+4qFoJh7fUnSTxoJzsM97M6ZgYSVnoGq+/bD+QCPjdkENusxd7n/o4TlFnTYyg1aXbocUMaYrr1Y3BxRtzsPG74jLC4qIUHILtmU1uqKIQDRrc8QPNBYz6kgLbff8F1Uo57nO9qn7FCxHhyXbru4dCg3HH4lohLAxQktmIouui+OIqffs4LpG1ik384oTubzIaIb7uGQP45u3CO1fEyG9l+myqC6H6mKkhoOrnsFO9AJJKKRdgX1BVFU5b/8dvJH75OsbUEsDBBQAAgAIAA58P0zeISRsvgAAAMUBAAAaAAAAdW5pdmVyc2FsL2kxOG5fcHJlc2V0cy54bWydkLEKwjAQhvc+RbjdxG6lJHUT3Bx0ltqmGmgvJZe0Pr4pFekiAYdA/vB9P5eTh9fQs0k7MhYV5HwPTGNjW4MPBdfLcVcAI19jW/cWtQK0wA5VJk1e4Nlp0p5YrEBS8PR+LIWY55kbGl1sINsHH4uJN3YQ8QwWxWKKcVVhdUvzl/15gyrLGJP3YHp/wireY1oRRq5RsDi3VnODnQXxC9CYAigBdC4BuJAAJrOdUorvn5bUBPJxETFIsVl/lb0BUEsDBBQAAgAIAA58P0xjTVFCawAAAGwAAAAcAAAAdW5pdmVyc2FsL2xvY2FsX3NldHRpbmdzLnhtbLOxr8jNUShLLSrOzM+zVTLUM1BSSM1Lzk/JzEu3VQoNcdO1UFIoLknMS0nMyc9LtVXKy1dSsLfjssnJT07MCU4tKQEqLFYoyEmsTC0KSc0FMkpS/RJzgSqPTDi86ExDpcKRiaVnOpX07bgA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A58P0y3fittZAEAAO8CAAApAAAAdW5pdmVyc2FsL3NraW5fY3VzdG9taXphdGlvbl9zZXR0aW5ncy54bWyNUstqHDEQvPsrhH9gJbVeA5MFPc2CDwE7+DzsKGawrQkjmZigj4/G8bLeeE2iPnVVdzXdqj4/TMk+5zI/Tb+GMs3pJpYypfu8vUCo38+P8/J1iTmWvDkid1Ma55+79H1esYbmMqRxWEa7snmLUXh9SEmtnGoZM4wiyTz1CjnPbeM6cB3YxjlKbL/5S+KP7hL3MZXzqv3mhP3YsEs5LmWXxviyhdPq99TpBlfLME6tLm8FW6MeplbH1kCMcMl9pRoABLLcEYerlJ3UBHnMOIZqFAUKiHBOOlGJpBxaFjrRVJjvBGKSMeoq9bR1I62No7ZK6AjRbZpXna0hGIkxIoQAc5ULCAajVg1NQ4NaDwgODIiqjSYKULDBBFa988JypKgXGFdmDGB8PO5xu/fnOqL/vc7hnP8QPPsFZ9nVW5sz5ur3z8vSim/j04/HoUQ0jV8uw7fr68s3P75698CuJm3bfurp31BLAwQUAAIACAAPfD9Mhva9arRDAACwdwAAFwAAAHVuaXZlcnNhbC91bml2ZXJzYWwucG5n7b0HVJNZ9y8MgVACCEqRXsSClSZFgQRBwRkVcLCgKFUBgRCQoYlJiCDgSNEpSJOAKIhKE0joCYLEGfogNUAooyAQAgIJpN4EFdGXef/e9X3rrrvWddYaZs3zPOecvffZ5bfP2efklp2NtQRIEcTHxyfxw9HDP/HxCQL5+AC3RIS4T+od75C5/+EP/Mnagq+gVfkd938EPQ+dOMTHV5woxnTlfskn6n/0XCAf34Z63r/8BNjjS3x8IUd+OHzoVKgTeRDWtt/zHGS2drtThHbEQ1udusalhoG2uIqwhyduxnZv+vHBwFGdo3dlNu0BbYL+oB7lHS+SX8xfY9nuLaZr/tjhfPGjR2XlkMSpeyUZKh4hwYn3B30SU9r+uFDBmW6dbtZF3+8bC8+oCifkMJbf2SIrw8hlPYaFtfTJLsruwurRsxLyLhH8Qmv+aPlmLi51UKxJJM5AB3ujEYg/Sl1cB88nsObPHqL5Aoc8vksmlLXYAwTctFez7b0McVVxJtxb29dbQ6kD5syBOQhnHgLgR33RBe/Pbn2pMLzKkKF6QKpJwHNwzhekoJqMeG8hy3/aPjy0+1ik6QFtzp/v5A9Yre3E31vgrvBAwKRwMeKOwleMlB8XsECJpW+Tct4890fh9ZfiCWKmhj1BW9xH9Wwze97Ujb3/3I/OPf4sPNAwQ9HcdnZEOl10+9uD7xwlj30eqoY/K8IOHxcltl9dxv9BcLHH57GGlYU8RIF+pFq4waAZ25Rgpc3SbdXdxRykIELm82FwH2nkvpoMFps1LAzpbaDUMpQXlwfGwdjlaU9I1fLkWVwl7SqjAEli3K8/HK6aCLV/vSdjzNWDBFUdojTGK6VJwics373Bmvn59mBI0xjMG7caWFiTowfprTu26b2T+mdxNF92SbJTd5rGscgwHD1+c/tc+C+bOYHkhUeF48oSLvsr0PTXuYbopYYdhshZYaT/IuOf32ydLswHHpc+GJyeXQx5WJF4ED5329lU66jxzcLA5NjxANMQwouaRCRzzBpSaCsLarhGhPki02P6cYlmchb8m4nuEucyND5J/GeBkpsAlvDYEfvi/IryhRsXXlDvZ/PHeWBh5e6HTW+gjqUdkKp7mU7YKg1qVjl+iTquvP28Jqs1pHbe05vdja1dfNIB3j5tErwMn5Qbv38A8tBea3hLbaIJbSTqo7h3KRn/oCUFfOecbn10NiGkeiy+o0o+yPfI7belau+mYFUcNgM7JNck7sykdV4nkufKO9pLGZigRs5LmM+S2/5yUgJisGPrIvYl3Dasva2Db4MlqhctAhx1OHJilIpkjyNr6fqIMSpiF5zpDClRT/KhqQzJxYdW7c0Zxb5jzBnr2ruW+1aZJd2GTmJHeHpdaDVD5CwSHhgwE82ovV17YosV+OFaOotLxReL4cUFZyJ7Mew5wmQoSGlcZ2OjOxIxM46YOVGbvWHuwi3zTEngaIUiDYo69PRkOJtwtbgVUwuWiT3YGItw9Og54EYMDHvW6p5lbnqPMW/LrJG8FjwIFge2wvcZ39w2tfDg5qoOZhr5/2qXWXPHr+Vi9eNEj2oz//0C5CNhpGQCp4yT6KEx05Na63AWSYJboMqRHPacnHkp2avz4Ri4o7yU8As0lpDAeElyN4OmHLDWwJop8AST1vf40P7hOc/peWsIvQN95Yl7ilc5Mdi6ZGBSqSWQEc6pZWEKgh0FJeD3x3QZb80sIms7EomMgy/hDBcNTK4KoXwvRlPV3REak4V/PSY5JUOUSyR5nGpgt5ilufoS21wfwGoZQpCMqo184pYo9rJi0Lv6KK/W7OUZ2iOuWDBgl96ghFhidNsbKCFkj4wXysoE2zBGHc++iKVl4YPSxS4UXSz6bPM2UBeMXSZSDVYdC4u/GL77EOeQi25/t+INRGkRqc9LMVrzff6BWwyyNKgBHj2l7DOZPXKLPIEtZlXd3JibodIOGz+giKc6LXdvxW5kyEUdLjGlUm90izSiT/7W3W7tbkp1Wuj+h9ZUZgVha7NVszlQDnE6ikpx1ZJyPdJs5zV1G4cVwrTs6V18qCAGDDZj68jEEigUtURZBmISezGda9o2LwPISnQv6liYjjjw/H1ijBRVP6gRfPbhTcAck0J6oBOUYPzPPH90lvmzKuB1FhXD5z5JBcuUJwTW5WnzdVOOCK26Trxvlvn+bqiiH+cGlxynCFonhbj/DZ+89l9j7AC010F6H7BeqBb2I1UUGE1Bqjpux3A1IMecRuxLHfD69UFxLGNB83HuNQDXOH3tmYyOIQwk/xyFVhi/RINtjMVhFY/YKwd564ufHxsAt/uXX1ADi6vlFs7pyEyQbNq7+zy0S7E7lRVB09eYrlo6AxkOVGWYhnHMLfZyx40IsPoEGknO54damZvGcOd+dllpKrGIO36Mr/14rCX4tos8qKEyZsRFuQSTzxgYovRUtAFzDxIcCm9DVhk019dx1GpXjPBSzc7y4qgq3VISkHc13y8OPQ/br+CuDzyfjZYANloxNdsncqVh4TdK39XnbhBq7eCb8b5EsEB50Wkp29VczZs3eMVfY8KJP7OhI/UFdi6+D2tVCgOjAEQPUDq9XoSrg0ibsnMHWHH3uVYX4SvPJiuBSqUygRFcSt0tUOx8c9ZxFCbfHgtjZNYF3he78Ozisy9UjmqXGV9Nyw5kJBTRsoM7HtPsk4mvBw31VLCLaj/Kt7BnI4Vi9IHRU9PWjZqv5NPYYFM+Yo5dW1gml1RVRVADexGm21uGI0eCxsAnO0Wko+1nJFN2tmsrEcKIjgdaN4IOv+pA4t2itm2UaQ5jErqDNkjDtdpf1LDn90frB9HV9/oRd8h4tf25VILuxk0pBxzXkipTBmNjxlEXsRQ6FRWYLmZD/ote8+pzWOT5zyL65mVyZxPxNZOKYJU7799E5rin1I7cvvvKMB/Cnk674+DJ+XM8wJFzyNM9/rCg2ByHPC9JV5Do2EqDaXi1tPt7B3JcYz4oUHMUoIPPWqc9h2xdQrJ6xbjCqpdk3D4nwLra4UBRAi3AILGXt6jL127LghfUHbBAhTJ7KdR4QYbQNsL5AzG3RqbTRgIfw26MhXVAnKPbcMWSTKWCQg6tILChOMvc5OzCeAqYbyAoXA10gVAx7GCUFHLXc5WXZD2dY1xfqx4QztB5Huo6iNQ03/8HWYDdmOOCJRKs5ojQGJvBGYhdEYmKcKRzSMEcONUkEB24PyKF7H0ijKF8AyGIg/scGuhWI1GNN2o1QGMQ6s6mjb0HiYZxZmeCSRvOFZApFaqcTSemr/mp/tQUTIKOxzZXNiZdaRuDEnwnqQ7jXO0NJFcthup+RhNFLfg+C34RmnXoLYnMMSxnzuRIfnL5EB09mnw+1/2vz+hFVCgKwDGhh4gKPyAJSQy/UfltyvCFoHQPtH1M/9Uq2OqMsBsGWPLbYi6D+5TPEv5Yi3L2tUTYmWv5B+hv20f+wS08vXwtCnLJ4/ZvwZ/1FfDC/yghAjxzbfhe6tU+bdF9X7wswvGAjvmWV1+2KfqJi6X+UA39s4/9Z8r5PNkvwGAXjwT1jZe+hF8OeSiT2rl4mC/zCf/XwG9KX11G6heRm19hzzPe5lpFfwto819wBkwkm7xd20qHC7ykQEcFFdZvovG7lN6XGFUEGAXYdEjoS0z5h6IU6NkC/pjgthtfkcQVU8ThO19w4OLyiCu/3Wazmw7dUv+ShX/hmAsif5SsPmz3tfj+K+kbfxdZJX1R3JS10Jk2jkYi5v8+pg1lPo4APTZPFxtNlxqPnj5wUUtd5ujYnw9KLtRsVk9IcW/8MJ+LSktvjXAVYYtdZ4MO7coE7JrVl40NtEzX1Bv35s6mOnBHZIteD8ftha6/+IfxH/sMc6P63TNHgafMgZgz6q0bUwKruTzdufFbnUdKpbaFsgkh4YPIpowyN//EL2uHygNdau3iicnuMxuZEag8DzyZN6a6jJa/Xpvy1qYLSD2KvLHQJx0fFCo14b3XOY1qDvvrOP+hG3fXTAhAKCeVH/uUy2WEXSb+T9PAO3vcL91Y/cC8KhvAbWwv++rC7mYZqa3ya2So5eLyRMG/itsSJAIEpTfrC/+pZ7VGvp+HLXvxTcNGfB/2+7Dfh10zrMGu2dHb2n6qiKWRFjPaQOBieM/FEOhM9XzrbXo81Ju4mahInPZU+JfOFfY2PadtSZ1KM4I5neIrslXfSNwj7xB9Issc9VvYW/VzjWu8JF7vfNJlyst8R+xfQMDe/bFQmj0OkOJzMwVwQ1BzjS8Fir+GnU3CCd9bOoOCe3CxvBtRH5IIpnt56DalPwZYoAA75psPPY9bKyLpRakzJu5AKhSvvYiISdoCQPVuhtyzX1+a+3LJRduIu/zzWti1xKBXd6EobvS98+Q+u3bdvjux0qojvSBfn9oxaTaMVAufnkx0Yqd4ZlTQPaKgxAqKwAK3AxfSk/vjiHXZSc99NKtFODXc68FIJoAv9bljAuVFRIAb8pjvKLs/udS1gjWGm4xsTMjH67ZQixPhr973kZXFBKMAMafYC7SW9eZheIEcZW2MAfR5MHoJZj8vNwf7rTQ4wymlbQbJGKd4bvj1ctyacJWO+aOIemDXnSuY8dABy56AieAZ0KcGbeuOUJofVdZ2EmWZRj6gql+SYIkJ3CUlBbqUgH+XtHHdEQrii95W7PI/WmLW4+7RXUIJnpHmMq1nPfxz06UCWQ+QyKa1n8vo+Fcavkgdf4KvbaFeSLx3sQ1MrICpq8u8Ur3ZuWfHulI6IeaaH3jGBe0R3kpoKvDxNpEU5fLQl+2f+kavB6QPFBRdq+qg1QZP+jLmixPO9RSQTfdzeVAO3PrW+YyW3fCljANHk3TXYAwdJMMlPvBs5jWtO7yeA3cf9IOvO8PKPbsc6Mqyj1VBvkR2HgdiDTVrRMhKrSeX6Z5N5T1BZ7iA7n4XrffkRw21ANkIpV2uTnb9RO17oVLTe85csPFGLfsRzPWt8m4uvhABrmXH4Zp+SRRLGrRnRKt7SPiTxW1HP356v/8jUsX/JP7a73R38aIFKkh5/NhQU/Ny6zr2ULGxGMrBAbosUY5YP+hgzEU1w4klZxsuugLavE2JvKSgqfyZg3udwb2/Qnm8NiAu3+Dfsi93fSO+YEN0PZakDLr04Zt1Tavpionvn39boiwj/4d+urnTtElcKuDA+kL98M0m0LTSyjfr+qrhq/0bHJ/n2LmgXSJim/LWdaUfvsHYueySVx+9uutOxZnknepHddaohB0e/6ZUBXMpPgtf8D/1023n4qhj3vDmlHpgvo69+R2XS1+gqhXms7Lw9ZKQ67pHwhc6rI1ChsLGJyi1SmFT3flGe3GUqzMh9PUdtw3JJjTKfXdRfl/Be07MNFJNXPl5OiMDs74MP5q73aNlSHCO+dPTYkJvH98ParbnX9dPm+6NLEt/DjCCDQ0cNOD8LRDZS222FRRA/NcZwpwezopR3aUEasAw8pzX7dicFXx5OXwl3PgNlJ/cJx8LTfivQaC7WLjjAimEBL98A9V7BoW/6gtaTxZJnZheaS56tT+9vqDtDTZ2PwXsKkpfX5Tfm39v/u/N+0Cm9InsNGHVUPWq8jc2duubjCg9piv/PZVMTDOhVM9P0niL+uEzFZ6BJDgNmhH2NuV2wcsB4uaW69Oc3jYuAjKcY3DNwKnrXZ8nevB8WozqtYkn0f/NwE6GHDuvJRUuFR/MNLFAVc1U+njOhw+GKxONxm19lggvokOfEdSQzMmRB+AqBDdUqf4R1r1tvaiZnHvZgXaebpd5+oHBK91rqpA5z7gEArpjAdNoPEObrZd0ZjlzOFAzMjvAcX8XSyT8WfbezVOxQYtNL+HZh9QKTGY2d867N9QOdsNoGPItgg+u+AIRy54g+EaMvOb0zoAjYi8z0AhIP3uDJ2i6v+cMCaPtTizzyyJQ4G/Pu+ZEqNetdQn8AgSsWLeOHOjw6Qfv/FqQ+ys6Shs5R8YGrDphQ9VhBm/Afrc9KtEItaZGcn5fPIR4tcMLG/SSQ2DRPYxVtRHu96HLhoEaL270RhfbufRQS6Fxiw2VBCtmDL/5a1d5mYYxDNrB+lkh1F1sN93OxdvZPSU0DpNwxkdv/Om6rtulFuNa46MoBnzwA9makH1Spfa+eupSaNohjjTHrwX+TNOKTEBsMZ3IfUcgMcw1VLWTKMjzeCmOEabFnthpEU81jIBaVyOf4nsdQXQ7dWqIcYk6pkQSGEz2EVQurkUkNYDRjkVO+RVm6+Is9Z4tDt7GrBp4uwtDP7W/9oqaUo1f9jLreAQb0fHQOlIFST0B85lgvDlfP4Tx8d2Kc6Y5aOmUmTFqe3Dwxy5p3RDmbB1YZsLTvhRKUfP0dsZCf+sDzIOtb67G8jWqNY/ZMHWBiMFKLnT1dj/Evi2DzTKuLOvuUjsRHH77EOQviDiQTptskwUtoAN1mEwU1LoKKVbXezzigAUKU2iBmjcdXx9p2R4rnrb+MxrgrvYXNv8nXXv1G6jQZ8U75+vf6GXhX1OneWGiFCsVBxeo15GRr1XJgi3kUg08TjYQJaIh9W0ODhh8J+X+uqF1gdzwXk1DCVQq2afEAOEe989yiDFCjVB3tEJRW3OU4YshTNgSVKijAUbMsLRA9XZ7NRMUqSOeXB6etr9IZOvzpmIAouq+tAwqVmM57ksqnC0NT1431F9xvBX0zEwJdDiof8cUljYviStW9xAuJT5Yhsb7MRU4JD8YEvOLbYtMLOOlHrRiBKsYB23TyDJ/pk29PB25iWGXCTd3Y/jXLel77FngMl7beLDfaEtpqq+YYbfGVXaNzHpgppkEdhjLko0VMrxxc4lsjXWXwbE4vT2cl3AiOWV7+V5Sm5yXvkwjZryd1U9jsxDi2Ef57mg4lFgNVWH4JTJYvsB1J6WdL4+bQuJPrYF1a1TBviWCeNocuD5W4Scn8FLI46fN14XJXeLlF3mrTOsPO/P4+7Dfh/0+7Pdhv2XY0HeP7v1sylsMKyoDBCSsm+6tLKD3OCMvHnvIW/mC2KOMjRoObPlAysr6toK2x2qSOSZuuvjaPu2eM+Lch+9hp9RbRQP8XmU43+Smpfsz9hxsUqG5mbNeJ35R2aKn/lXKvXZJH3L2ySWzTT9+sZeQWfBfN1Z+cBrc2lYcOP3F9sO+/7orEfjox27NrC/3ICYVeVRt/XpzY7eBuozDO9S9f7pOvF9d2f+ClX/bnfj/zIoDFgWDTzmmbXYKdeVtaVxk0cMCgU7h5DIjb+kgOhbJwGanDRbCyT5pMWqI0Pm7idcvzbNpOOR8QUiNTyBtMER70oj6lIV4q4/uM51rkLbuaal40ljxo5a6zOylz1uBWm7qqRcgMWfVb9ygIGhVO8c3Cu3RFUwGGbih1a7P1p1qieI3eBERnB4FOLKPL8OhLMMh4d7Yy4/EByrF5nTb1gIgrHe2RrpNo3fGNmm+tW+Z/xvGGYOwxyK9g4/CB2l6rb/x5mPHgbUItbD6/Y+1mph/TgO3yIfS3+XS3qvqCyYNzVKqkBsTvIa1s1GQlwFcRS3nSx/FO45fRb9OyHdv+rjmKTExNZ5nfn1D/evArWBLl3iYQq/spqU41OWMs6MVvGk5niGTa5Pq5zwj+qI4yPfDFJUrC8yXNnRvkk2+pnToeAopRAa+l3Zb8tzP4PL0+bp0ggVPMv94rMGN5iYQZ+CogFKIwWnaUHihncssGXTytwNKJ6cq0yMOcc0QMCwaeMBWnvCi+JNdTOnpOB/zPXESBUPMp2WfmMlOBO+S6n0fdPtk2tR7SoBtyIwsV9FMixXWOoW/2hxRUOeT8p3/9LxPirCkdTqK2PQkO3tOaHCTDf5yG3XV8BTb64SugMsf9CgDFebo5qPEwNctRdRZKr0pG4R4/8M8SWEWTyWLcl1Lxusv1tH6GyHspbE0JSM/X94StBGCUjlVcOJ6lxMnsM2MdmEQwaCSOzjIiayYAjbOuW2WUs8Q7+k6M5DkgyVcJXP6D/bDiVBy7dx4r6H4PZOHNrZmi6/Tpj1x0TpW7cQ2/TbT+RyXrEHqI234uxMczivNRF8nxPIbI+jMfBsE985zV0MlhlVK6AtGy51pGKNC5uTR7IXczhHr10e5Eo/IxB+plw46Z3uK0Dn30ShRlqmDXjKOAvD5ty0n9rPnPBm42rsDRlxAuDh1KyKL5VzdUy25QY8LCSkvNztfdzcKuQkgB4y1UXtjXucO0hgkDjvt2kr9V55HhSTQbRDuDuEmQ+rtMSIBpg/OJaJFQEOsmRBnKOEejvnmxEC3WiGVUr53ptPv9hsidK/OBHZ3N6OGAqdM6kbzv9QoURnisGlTwpu7JVN3FhUJTAIjN4t/XoCXUP57AcM3XMuYCe90y+9IIBLbarPMq5BKxYlvuLg7hc8eiyXfMldPqgma6nbKwmuU9QaRzjqFvYkXot3akXEUCOiww76timdaRw4pkl21pCSQjFv+mbBXjpEkRTYbg2kuQsGa4gzo0CRzSPgIm0FBav5svFV8gqJUdjXjXGuYFU9xo9YqrgvJaombBKvc3yjVRDh63WdgDDEXKJqFF5A0ndUnVvvk4GvLescR5L2C6OVmz4QNwIzr7/80GtrUnjMhaYla4hhquvT+jhyVRpdX5kvK9sO5og5/lqyhMy6sBV4ajmxVALYqMISMLFBAlWa4ZCVj746uwD0qxz6M3+3ughYymunE0RC+KSNe7G1RgI18DXtQvRhDAVdSm0wv9cxN+FTXkIWU5kTf3fnuJULsddIC4VmEq5aO4TVI+mkpInggKc8uk0Qy1FdXxdVcVvdLbB9NZvkSf6bU0EBAudfW3D8/69RoObTdBhD6PxYVusCFqNCrT6MBurezauLVqStjLbpeZ7yeLutxIirPd6PYZIF6Sc5tvuELWeacFEA9Vq0BR7StfqnhsfWSwB3MhetJkfPteq2WK+5Kf627YuwvD0Bzm5P3AqB9xcR9l3PMfd2vP4c3y8XCThj3EIX7x1Q7t9L0gW5makt44SHjC9C35uFtSAat11EweNDQwN5lsl7APdq8WSYWPWK09RLVjHrug/q/5Kq/Alf9OwI+qT/cElXuzNj1YkRYAkObIZDJO2ak40M5XQjWY/j1MldO4C+SitNqVfCjbsSY4sKtpg/lGAMhMykAcprAaDERCyrNMUudp3Yi212OL8JKVB+EQRbIAu5Z+FlLIAOm+UqQv/5yLbWs8J3o5nZprkZHRE4cubFZdFWj30tMdw5gGIc1SWAT9dSpkbObqPGI4wIwGtR5sUfxfXIrhNm3Q8bLObK3uyd1cGRcobSPD67VjmNpzHDNrHnxjygoqdGKLHklNYYrjz6v90TsxoaxhRPhkPs4eLwL548odwoDnbpTh/pH1FxyscScJxNDSHbPMZ92b572n8lDzmzk+ci7a32k8Vau9VvpDw5lk1Lnlmi9wvOLaDYpRtSd0kPi0jIlH83HiAIUk8mWwtibABadYT7SrrhIS9zJiRHkZ8EJFqjymhoVXgkVVPeYy5K0GqicHMmXa4EaqcSYWSl3iux5zujXpnEDKKkiG1/hvqt8I2jPsLqNyiVsjy1F2ZLwCUzoScCqJdRTl6hKnCGqNNqonWQ0H/rHPQWEMUn5xPzrg1v4Ys2zWDaDkMBwjjxBUI2oajJ0bYR5isHcyo1LoZv01+zO2FWMFBSRCbU31TuLtF1ThNWuty9n45fdz/prymgh+B5dLbM/QGibc/+kFhKnvJ49hY2psUfUWvXyEaIt7FqG/4pJ/EL73QI1KuxPuh3LCKur+zTEa0O7Gu4QLHc0HQcLrH7LYLWQmPEumf7OO2W0rs9e6PVx7lWBED5BtA26dll5Ti8MWxc1rvuARKtvZlIrjnOV9M6k7hqqi6Kiq16Ame/Q7DysFJOC1VTe5B0qhrLDH3mIP/LPHZl+uA8kb7VX1GXFx+122q5KY7sZG67EDtI4wiKJYPrj2iIvZ68c8w6BcTdc8+2ascnyj2gWbyhwzKv86XR9OInhVIdHlQBHfWTv47wzcLyaHFuntZssT/a/Ptbbqo1cbrJACViiQmqmLrZqAls13evi7TInUL+96Do+omxEiP/I33OhpHbfs30x42ikk5a/i5YUTGOJOQ7RltfqdQYBQaql0zcbrjpFrcbOIIlTVx5Dc7mAfXnXLK+sZEvDNS5U6UTF8Uo+GseOHBncLJtw353wwUuYCYz76Jv+CnpsXgaqpk8+TeNhgLwhG17xSd2cxYMhMVFCs+6H2czEoLxP/EI+zS9rDAMiFrLVHl0zWSk5Idz+pV97l/Kq+K4JtRKdQvfL2qF+kX2VTrz5ZV0S1zPJKskQnwF2+Q99XpBd/PX66kARqAqJdGzZrBcXo8vuvnOA8p8rMuYvhV4aPo0ApWPXbCgJfZbzPEZO9QTwVKbb+snF497MXg8uffNn1s1Mip6WhfJq57WrZ1+8XR5Hk5gMHKfK2cDFxVVotEKlbS60gEL/c92N8LOas2qcObU0Nc4SIe2sM3yxuv5XHiXDe2Rjx4NNCWMV+7gA6UXrQ/2ku+zPhjWtV/R0Y2wfP4KbDiU5o/LGr7096JYTceerNVIL1Buj61Q7YM5KCc7z1q36Sbq71mRUl821dLr2VVzk9rGC239p+xKyf27t8A7osssguOoucDXXWObmGvbkX4mnXZZleanF2kzr2esIO5dlCbTZKVQeiFdRxn+HqQ1ZDolTcV+tz1OXSfa+N1AAuHcRhWb+syONiIXBwLSKtpo5xkttRMD8a3tbcs0IL07d/aJMy+GallR8h0ZLx9DF302e4LmywrGncIY8CRpxgz9+goJm9aHJZX9wUw4nvpyf3LFK5z4v3sOGT2Xhf7MFL+dsf1NMUCU2xL6tQLotLBBJbGqFWvdYHv7P3VJtuV50TanYcUcO85cidQ+xBujcQBp9438wid9pgeJiqPCzLUf3j3GB5sDpkk2daYVjO6xOsh7jN+1uv4GFnkCqKTYEvk8ev7ZdvVaz5M7lJPRhk8YE3dVKv3NCCVdkMHuVWn6Ma4cxbp1sLrdlqAxpv4gq36uYUg5LY5PYqi02A0O4vZn5+i9iRLaM7mDH3X1djnz2NB92S+IB/LwzUPXaRNZT7IbpVFQnoDKvD+ABerZfNvhQ7TOx52MjoZ+iXpC88REtqZZr+/cQU/8QEX9wDqZ5n6XlMSAXbzMgNxXLgC8+da7pb/Zayq64daVjjpjkQ4uHjFHl5BrQxdef7ejeiCUzVKcWy5Kp5eeBboatBbP55DYwTZorl+ObL60t77OPAkD7r+4fq7/SVH9OsON1KVauQRy1FCIm/SAPBrOMJcflgNkqJYB+22cQiyg2px+6UbCBRTRsaEYtYdVkHSyA1CtUdwitAm3n8mhzxNTRB2Y5G6VW13Kfi6dvkYkNsnInpb5nzwtu0fKCScRuh7AHFenyLykQmaITcD+NQxCfTGjIs+yWrfIzxwTFWaXvHEhgzafHvOTJ9e93t4Mv+XMxzeiyTBYeM3706a9cf7d2NYKbStvIgsSt32cH3CLJd8FIuWBmw4KXE10ot0YiCy1k5hvxQNcbraEzcG/k2Y3Q6ry3Xsv5D80u/AjcsJxZB23bmIX/0Zb593LTj+MqkoTIj/0WdOLzLFGG8Ap4Owlzl14OX0JwEA+R01TMTDE8druWh8YCZO6AYM/iXpFjVw6TCZdPZ7bITZCCpR17mdY6cjiygBEWWpMCeMGv+UUOrxPCndejHDY7uZZUK6fDRi5deUeuzb91RZ//QVgiAyMpEYdMjH+fCPc7NG3PsHuB4LjByfNAt/NBnDDhepjeBAd+DpqZfxLFeWpu6rxl2ruFUwAJAQqsmFCB/l1qr9Xhz7vvOrzhNJPg7pu4gCeoAu7gMqDtN5VGoZ7g5wId5EDuTSEWFrRAHADHFXGsIsvhoRwHWw41SkSkf1yiNKiU8Mt2n8ndA/tzdvn/IOul9nffUGonM2aevVy+V/4/PQl+IMs8rXJgaJ8Ohh1MnFUScHut75d2jTPvf78442IilkwGkueIYxiGhKfJhZ/mPR1PDd8BRb0By8fiEs24EXV3Dd/RcW3N+yHKysKfTqPYCOSKADdcOT9wlus+SmW96vAYc3VVXg3l2rix4gM7DS91FwBkP/jA4YPSVxKhh6NWDxKJc78A7U2DnkJ1cmPDus0dPzc3P4hUeFc9Nmy8apGKUqBTXn2+2aB0DOA/XZ0U93Hf82DZx3a88lFtvp6Uo+G+mltWYexl+f/avLfL25TDnF8JLrlkq2cXucye53q3D/Eoqjzkktzz5ssPXyZEjn2WNwFfYDXMyyaYw8KQcvqGQJw3LwNsCDTNmOKqw/b6fUtTFcMm3QkGH1vEKZR3a/woWQDYZfcAkDIVkwKwELKXWotstTru9h7lhk+f/M9bZ6VrtmbOm0h8ar7eNubvE0d9H3IRStn60dc//3608Fl+Wa2T65dt/fjzVsOfVjhXX29js7zbpj6SCw1+f2y+7j7jtoOblPK44CP/X0pIfHJH6k6bA3/8l2qNTSq34k/xy5Z3r7+ZXFDWOTvMxS3b1i8aMb+V0GD1JAJ0wWf95dSe/iuh/lzJbvq3Ij7NsOU394yQy/eQFcvZEHp2C4U9Q/EbWiwIWT4tIPSLUuz4VdPcMR5GyVNbd4e6wGO4YjyDOACnDaalGcHo3FZy3uoZY3MXSIu/rbv5xVWf39DMh1b+WfGZmdbtXdwxKrnTLmryW6uDFX0Nwmjiforfwx+fPeuiwsVJ+3hrje8/03/Gi4uOMjUuWFtOGJu0upprFb0QizgpkC20tjJbIssugqv35vjHXxSxX7JAYWvIUCVcUwEq0wV+CJXCdQMi8io6Bz8rOtHcUGZpRBJZPlfVrGj6/pUm2OXqTTWdnVwy5FXWlG5ncW1PT4nhDlDKwtM9REMZeJAt20qw22zL8JIJ++Og7StF5fV8h7g+QD5js15PnIme2LnGl7fWqOL8ygpsFGBKnD8arTRCFvAQS973WdZFFitrutw4NEwW2G26fGy4LQ3/FHvtI+rDP/rYfOWjr/hdfc6LlsdOPIXeuyuzal7XhT6+XM9BfXrO804AZK2gU35X6qcDBB+q92U+DGv11Qrwp+dc93rB+zy0Ku7h6rSM6396uZ5L+/ic5882Lc1vm/XO7/5kyXnfSOnwT53exMtbVw+5GaM/vVwPiH56zkOheLQ26qxP2ceVJNQxg2+k9F7qGeI+zZ2rIl8WXxX5f+CG1edFf4tFCLKvi1aff/rJWV548o2Ulr8u7Q9W+GG1sK/V87PILb6K/qvPedF66+z4seGu8/kfDWn4J4lvoxT/KKcL03QUtOpWwZ9FzrUIhS8PM3x6/mwBoI6COAMKu71bPhX6eX8jpfsM8jEXrX76bB8KaxX81b8qOJ8oc3lTaNkZn08e/NQ3Uuqfd6WMrPfri9Va07ZvVPCjw2338E/Lzq9viq/+N00RVRYNCCHBaW+5mQNpu+JoHkkSMRv5Gy3lPKGA6G7iFp5wjlDcNHNw86XWP1dC9LIN+7ORcP+48ohL3i2zlE+i57dA2GOQmUEvCLXXPY3n6MM6Yfsxc8iU7aaqnDuNxqqaqruT3nHAmITQDOXnM+UU/3B6kDisaWY+i1g6xbbgLwEeV7j0hbvj0p5gp546Sbk+bpI2nhHuR4lGOGqmqxgkmo/e2V4hCcjx4HnYEerCIcKsYRbXH9b+Gvan6WcpbFuBcW9FgGB6R6KTwT8x+7HEGSV9kf5S9lL4/mk0hzle6KHR4M7NqyhL0HiqtK1p8fJcIvL64lJxs46yvGOOJHCUiqiwRbz/DWZqxayRBPZTS6HyaVk6GDPoGQtH57RtumewbQhqCaQkMUZQNYWRulM9+QuPseJN8cpZ5j4W4yJAelBp4wHFJa+B7HMJCqLcUeORtic4JM+UkWcoEfktE7EctWjARpvDEe2qOAMGXBNMDY4CO8i3mk7QDmCMVLPJ7r5NB8CwlSCE37a1E1MnIrpqKTUrszolDnxQB4tHKuVxu4LKWewf7Mgk6NXfnb2IFi1q02O97/idcBTJkc+/lXiOv17KZTofSIgCbAQsJMKPtv+aotGe9B8JZvvKCa77WfheYdAGS9QIvP8VMi4Hm8ewV5MxLjuOux7uiHfQkqL5wOwnIFsD0HfcSCmAANyIsM4MY6+oBUo2o2HbVE/as6c4+kfVNQ/iicW8zC7ToDb/UGJ02C6Z5PMe8iBxyL1MgwWygGxuKsXdA9Tgfn+MDKiHcwFN5hc+4+YKq/bRAN1f1TpphNQJaOdoSItMrEeFQfOcJwMTKScVZ9ZacLmx9lcdzIFuorAoSws50G01g4X71PVSxT1BC2p2vZTA6qAs+BkLRnVUnpRbAvEmYHc13ynbMijursKqrYSuTGB6ljmnhT8/S6XWutagqJ6RwOLMgjviaPZTDBqbQCLUwl2IeiyjDeI4uDqYkGlmU30/E31AigZNLCMTN7g5RxM7kXKH9rNYWMkFhsIhSxy7WFIvXVOQy5mIy9a1B8AupuC7KdeRROIQRsHwV3ZNuv/IXWvVvmvTth1x58dbbj/GpgD2iTjJfDE/KYCmK2/HQR5RgHsdD9EmezaCns0CXCoH5zrJr+0kPrqizMoVm2rFSqZX3V0MnQfKfx1tZD86lHmD7j8sQVyL0ubrsocSYZeiV0Pc0CdfdThZ42s3l7XGzc3+o30aAj591tLg01r7B2v8BuCwbSuRWicisarX6d8aVZ+o3XvyFE3/VD2+6RuDI37Tr1CGS9RnHlu/1R93JR7r6rJlfepW9Btxg4vonxi4jkX9p/fK3xpUH04SHk1O5iI+dSv4jRGnKOoSESyftRrFE74VGf20OPZT0KI95FO3N75xKhwsnkPV4tpX3xO+Nabm0QPyKul5ap9ObtZ941Ts0ejDSFp5rama+EZgdIpVfuri59qJJJdvnIqkO75EYc39q3wEfCu6fYK48KQAMUn4+MExnW+cimNHMeTIjYqrfsn4W3HRaci+02chi+7rmuGr/1/MkJvChPIcFi+FYb7QZr7YnnoYN/WkriDw0PbrNbzVxoRjYZ8NhbcBYlD0dGM5Y6bKIDrVXeiMi/rHrD7Gaf8ASUxidbbOCQUbAHjrsgZRu71EWkQceuIiisdU2oJ4xP9+aK3r6u0SMaUNBCqVAPfHWURe5uZ7oaY9Ky796PK9P96bZCTs+EjwJfHpaUE2rXEFWPBAj4d4si4eD5BoCDTJGLOHpATebpOR0pO/8j+cRJP+v/7cHaqYyKEXcq6NhfQZvCovar66/uLDq1LdjSLM2RjIQlX7Sg6qIJd0zn/9TYhXC7oWqMvCWyxQzSVufU3rkqWXv7JvE+CeUrk+V+qdOTxdUzBKynNc/7BFzgkeDNHz22OPXX855lK/DG8bZ6xRL+jfmNrJwxiN8Zcnz6y/KHI8bQtXmS8NOOT4rb+ukWJ4hKvvr8qLjw+C1j31deeKPc8fxCk1vc5fd3LXMrr+JOlBf1mV1bpLO2sZXX91Zq2s1j2otJbR9Sd1jazWXd1ay+j6C1RrZbW+Uqxh9LtS/B9Til175nlHlninOGqMFu8wSLXwcMqiU7/KuiX1KW8tucxNDB52Z+IFJH1nKsYznpK4bho2P13SZvP3L9sr9kojGw8WMHKhnbXEDhLSu8+EUh1I6nIaYK2vWT+r8QKYjkx50FR3TnwqgaQp37sonVV3MWSwLIw5RzDqOA6hT2SfRTrR2k65QwZq2Wz7EiGe5GNTFur1/g76LJe/hPROJPPidlMLOD5oYLwxXsnxrLRrnaWk2c+LSqhDjFs6IyMxarV0jojq+TtSHNKMGpLKb9lsHhtdgzNjDyL66f1kXR/X6R1DZ9pnOrtJFJ+BobbgWPIMLUsSGE0saWv+pTkwqOCy3rixPjBK/StO9kvwONln1CHOK5nPMfYAHbYEM2+9pb9tSYM1q8bisNtNU6eTb0lxEkjdA1isRgPnSKbU1Axs6t4tHAHGbGAR6WOUOY57lrmvJxKHGSQOgduphWjRjhjASbSIlNuyQw9Gfcs80/Sl3qoZn5RYY8YCPMjtGyitOdQxPDN/JsIrPVs0UQicyupuwArVmlkpQRORBDjBImrkWaSDtc+Ae/iDAzAIXFOtJQwi7UrcE1NuGwWo4o6qrZQ4eCMGc1wMeD6eHnSR7ii27uRJgfZU1XFGJCVJOGvVsK31o5P1wOwrpB1SE2rqSbeFKg0GOxoIJIakhm88w2HetPsV7dALnYcTFNwUxnVjvy+KHSmDbZGZUEPKgxr0TuYiOM28/d/mrZpJd6s/7yJfqEQdp3nm4Efig3MO4LjSzzKPe4/dyVGwL77usxSjyajfuMie5xvFiMhGZy/pGuDQO9uFZevtXIh7bkAZHan00DTe1TlLUBCU0+8opxdUyZtBXS47Kl/PoALP+Ck5QEBHFJZGx9IY1vVDtm2wppcca/tBxCiYvJevvm1rLGMRtjf25NIIV1r5FYmMxsr+GBo5VULn+jMHWu9j+LMSqKUjktgTzAGrxxJmSH9LYRdLlEcxGI496fydsITWmrhVs//nxhqzN+WZfU2a17MY+5ExEnQrfDqQL7qp4XcmeKuXWm1PN9GonVzPN4aRM24gswwXsjm6bqTC8KW9/AHhjoZJSgmzhNoNPSSwdqZzj39NcQFmSESJvtgIZ7Dkw5ubA+dPNf2LP9ry/1SQ2rmy//42xTNDoYbI9Q2lt5whQf+ysZGzl0dVtJ/fYOViDuca7xRrG5gx3cV5SYKRalmNZB7Mmbl2b91D4pfOS3CZzgyR1gfMVE4VPO3gGApk3gRsFB8IbDNLE5EYxSzRdGRiObfb1RGOd+4EXEnp/JfDeseVeJYtboninb+LbwT73VbPNFjmHWE1Zc7Wn+Ug5l5uJsmAGnCwgfI5Ky8p5GbxSxl/5F60Wl8M23hiyEoTAdLRcqAF/kNVNeidUmiz2aWxRFyxF5M4LrHSevv6tOzm0dIsCzocKqUvOtq2FJ8C4Enhfem/gb0orm7oeGq1I0VcG7Mv2zj/iw6RV76TAzWMC5SiR4jCo5HChCGwVAlgdK8AYl/Vv2jFbp5WiA8OhJDgsGoJl6UDgDmNyDlMhAhoNA1Eb5OJVddIgsLUYmG6OoHq889MyXrrI4Pzot+RwXe4+B0ufleK/yuUYpsFP64pv47EYZE8HRw86v4l+6+Dx12055dNzlt/UlKuCT09yS/r8C+5uoO/mnvPKXOgx5P1DwvnZNR5c1/LXVhfreQGCL0GsnaolF3ryiE5z7NIkfsaeHZ9KQBpusEngKdcctafS49JhWdW3NffWf/O+nfWv7P+nfXvrH9n/Tvr31n/zvp31r+4UUBu4K8V+t13S42LrFsf22kLqQljLfYkkpX2FAJ2FeFBDRUarRs/JDhRMunihk2humsKDobzcjP6q5nvm8R8r0zzDlJhAAE2sYGWVOYububycO5Sx7mZ8s0Cn2sNVn+EgrcHjF/3XP1SxU/bpu7afXnLcZDEf73m+P3k9rDVc12fzror/LcrAtC7Tz9XFd32BQF2Pf/1uuOthX6/jvceCF6HlX+5IuB/j5XysT/OOvUtnRYQ+uq2he6Vwo6NIN0vBbZyLOmRsBOgvFawXTek+Ysbsb14Te6I6K3fxEJL4ysm/+t1CiI/fn1rAm+D/+u7oj9dt73txtfM/ZuM8uyGb2526r0+Iubce32pXm2omlZDGeRVZ2+mKRFliZuJCsTd/L9FrGUcf15iwWxgGxVWhdlJr1xizUM485HXqnrHHXL2OkNxRGpGZaGZscwSm4bDhdGqSPAADXyBgDJRiVjTLR3BCv50OnNFSjVCtSwyzHnaZSYr/tpCcDHEPmMM3EXvzjvfgKeBGeDTaSNk4RgA7+dEfgQC8ouKB2PkCKye8NGfp8ch1MA2nb9ahZ6rzKs5tm02uPzx0kOJhuGJR60zGd43sIPs4UhJG2pwAHqarh1WYZwUKBmqpgw6dcLRrer+s320S2969zB6069Fd9SWoHwJz+8fSDSu/cBodZ+5ePRAZZDP3Za518W1/zSye6G33Q+OO/4juQGYMIiauoAAtWZhkVOOpP7qMRVK7wBvQw4/cp9yfXx70pTa1G1n5mjXNb+B8oBFBq8YkbKoUtkyw/nr7W7n5b+UFhMqaYSxEjRrWonAO6FO4p2PkDeTq5rBUg5GE9yarUzZMeCFrJNKxYPFxwOlGQbB13NnNiduZCgS4bvUxpNdS9t81YkjL0fz4hy1HT+Uynqpg53JBxmF9mDqqRrb5d57RTPGGHuDXlpwlvl76e3Z/OEMIqk2jEvyta5LM/azIpJuKSNwTcFYF/XUEocex6H3SZE3ouGqRDibYiFL2DOpUpbQb+2usnjrbYVKm5xynMFfH+lzT4sPZYrscwtPrZBzawi2dpHiqDGkieDg9JDBQqDjiF530K4dq0QCiWuI9FAfCkeItkzlYVyfDOVeGzh2jlKLztc5nVt+UeuOOPCB6G1Aoxa5Nss8rnFGX2z4TtBM4J3Bcc6+n6BnrJx/QzMq0FWgS9GEXNjr7DC/E/MFDHIltCeg10MzdRGx/celK/ryblWMIKvQ9gtWyVL73HHBg4U3TxbDcsWBrUHv05/7mVS7pOmNBlt9rBNSz0nSJgcKRheO5SR0VjjRLo6PNRBFciaL2sgWqEta7b+EHxUgpbblCUhr1sZUb3P1hvtxcLeJDvPEhJHe4rhzSidxxqodP8PEbvSzgvPdeZRk52P3KsUjcDWsgwz47eHMluhYBqzKmYHMwlc7Pz24mK5UFeqLYV6nd6Jtcpn2xJFg7esfzNshB/UI8cqJo+j910yQ4dT49emlv17mnT8+uE/G2F5LShMLTaUXRG7SrMtfTj8Y6gdhbs2QANLPU7yZ+ln4fUp9di7yW06JAMFzt2x9V67E520Xn8BszLhmkz4leL8vofi4umMMBs0dk1rfpuGd4/FhTvyG5whqtpJa6VNlfysn6gcpvw2N2zW1RO/BIU7p+EOz8LNAf+fZi1iVQJec4Ut+pJAcc0hZOHGsYWLG/5RRyYmkPkRxZYOdy714gygA7zi/IYkxRBtaKOX8fa/298rkE31t6RAM9JjvLGbxMsY9dKipe/iOINzbZHDmpvYHz1Imnk5PS9IrfGRT1vx7i73ZzLaCEBJstP8MlzMFD1CpJJoINLK6PcYaI4LJCFANkWbi6gmxzyykpKN36lzWZKQAoOG5YPvMQUrlEFhqR9E4GsmORxizwYb2w3etVSsqnePSKfQifN54ncaOudD03iRoCyfPEnXPGREmjfpTg3h9IpycM/mGymrdPfnQ5oNg3FzynCHG1GteT94SqqOflE/rorXVZYwttdrByn5KA3IipbbJiRB4Dv7dvn1zbNYZkoho/3TcEm7JNEauudSWnDgm1xLO2H7jIo0YROydQz/XvW7yQ5QgOXKve/QhxvBfvbXsQFE3RyJWZrqSFBQDyH+XIBTe8yq0Oj+TE/b+zx3WSm8r9m1QW35lbdjxOxY9cjxniZZngerFUqWJ/s1G24931ZNzTdoe5/evBJp0onk1lpnsYSikOWpgx0yoYceiioMZGMIVLA3ZWInZ29OtgFStJNsvmv0MD+CciRzBHyfGYO6zwIsMxaleTCGZwzi4YSpoOsKOOs8NktbRgAC7XMWlYgqashFLSaFw4hZtDoWEz7h11kZrT6pIBEJMsuF3nAe61SKXOGx7JnZQO+HPAmI0wfcvqwGIIscjm/NLAzVelIwZcmU6i4lzjRFq+yxkemrzuJ5h8E8JJzlU6fjZAmkaRnJESUjUnpgWFuc6T2LDf7HLhEebO6eF+hwxlE9+EkMMHJcKsjf6cMxCf9aWs2ArbNRV33OE5dLS61MaOmjAvNWzE24JoabuVSRRz3S4dhKFEKMljzZAR3MT6rKmbjNoBhO03dQstQZvjmo4MVxp+B1E6UkN5vZBX0fDbtlEdN8MIqVIhxdxLFCalihLsRn2vi0++3WCr/psRoU64gtyjPZtYtnGZRCOXNlzMuMJWTcLryOebCIjj3jscmG/u3NimFLdKbOBmesNHy86EW+egwrkayRgoY0++VS5Nqrio5uAjoVGEpE1ZnAxPL7LqUTCE9RwcGy8yZn9XokW34Ocky4M0ouf/X2w+SDDLpNUCM0y93nP6OMvdiYbXGDWsEyoBk6kxRLx8w6bFm8FKZvYq1MP7DneZaWlLmgs/2fW4wGkwuZ7BxLHen+ouLiffru+l0V/t1B8PN0Ue/+fXMzyr5aoYuhtsXrdzTF518oHA//4eOWA/Kv9eKIH6HCgIrZMKrOlWZldJTGwkE0kLw76D+7li83MGuy2ast1EssYDSJhghprG3xaqIZ/n7nN9Q2YuywMbO4gpiZJJfypr5hG/1hzgLK7Sgy4sEVGapNy3Fu7SzO4uNstuoSAs1o6izsZAeEXfqbv9MktN/YNv/0CowAIbJPppW3xfxU+k3DAI2mx+uOtPQkouLM11y6KDkFbfOPcaBqHmMj9xeSyc6TX2B774gIqUbWkZRO08HI/vURA3R6sb/DO89hC5EmiBUpEsh+xoT4e0V2HObQ3Cz8sG4psbxxKu3vgcf3lnOHymtZbbcVPgp4lpOxsT4qXJmMWKgY9/zpSlgKoJ8ffHu8limIuHs+dHKGeb9MkNM258ejp9RiuocBh3iAE57z7tD5wtOysz2gJ1/ekK7RbRIee6GxTNi4lpV0DK1fWliM5LfZQb2QcnTLP7fOcAHmv9Ml6TJt9ib4e0fTCdu6MNRKFNyQrzBZy6IW8a12HJ2+1cxo5L6ExckTW/Vc93i7Tgj02lQwn8f5by5W8AhNX40AXX1JOQuDbKBJS64SaeGmb6itfwuvgysEDtz9Mo6KQavh0cZ8FKjRftrDTTecBhw8vB2qAQl8jl1KOVgn59zuKuC1TuyOnHYWpKVvQYTVdMYA5xafwt4eIQ4b1ZTX7iFQqih0IpLdtNrbWkpLbAB+6xsAfPSolgYzi421jV1PgFCKTTeGw0xCk+QyaL+LNWcSbSfALlOKOvyzR8jMQSoCKyU4augiyKHeDXS+E3ZYf6KQc/cOS/3Z7JuMgl5GePft05ijUDCNuNPS4L/D6t5W5TkVJIpfqrYEC9vZ9jDaZ2BwjoeDRoFe9WElfn1eOye3s5togl9YeuHvJtmj9045QqgSwX7wndLDfQ3xB7UJvN+T0vGVkvM6dgN0y8lEACHNE0ghH9cFhbjVCFO9CcWqMXkLBjDQt/rLeSyxXF8+L+5pkldmWxQuFO+pItdV1LzWiq2rzXJ5kxKQ7aPIPdfk7c/knkoQFWI75UYDWHfbswVYRHmj2FdCunrWg+8Qx8uaJ4IWZO5KK09wwBGMyUBkXSyC0sBbDN2HoIF+lChiHhAw051wra5GZ4H7RouiFXWT0IJvwDiK6BGGJRkw0Kq8yjhvauQTr7h42QowZBQsB4HZSH6hsfm7bnEDhqJCgO94YLtYYYANexInZMKA7r1bBJ018c70REy81bAqIOTcvntWSYuhQM8BZEfN//o7E6vOOJO0hmV+3ZmUVhlBVylSjAcUXwvO7Pa4mwP3ni0agkfuqPJAzJZL2GbRzhFNaOsp3FFpl5Bl7quX4FlyPcs5EITxepusDa9mLhbnhf/uIAfWE3/VyDYeLcRmTUP4qD5G4Qeox3MKxNNzSbVwvsx7CjCS5GSw1e4IDFw034og+UjuK88ZbX5OrMqoC3Hx3tEFJfFKbE+GbXrtjxnrnj+GYO7Hu8g+nr1GGXgeXw5e1N6i4E5J5CAiN0uamI+9cuJNtmevU8zvZHsLels+x56YAJwt7bgIGj6OW+OqWxFGuY2q32klsMsmJhSm0nqLMm+DmTdJ4D+REZMQEz8dqSiVvOJJjU2mPtb2/3/0w+O9RNlmwY7oRN2Z2joGQIBUTdcvuM4YQT8i9ciK+aWU6ZSp+ziSxI4QBXd5tb92uw935jrclhXL2UBiV+XTWKFHoOUzJy0AG9HMWvpA9WegUb0WVQO7fVa/AN4dkwUcFVBBzm5EneQXi03GReb/NvCaPH+zrT6giLQBcnqj6ORPELAl9AR4rGeUw79Ktk2ht/4IeP4Jp6+9T7t0Xr/TBkAyidcum2IMgYKXdcGO8EkT/mAvRERBdIopgjyOdVsq2fZf/aruotsG45wcjVffJUReTbtoDr7+iiCkfMOQTVGji8oXCkn0BZvYE8iZs2Az0GnOOsMOZY9P1g5aOl0sUYIp5XBCmZswiCo/CbQLRgjFTxPGaU5h6MRx8X9xMvejHW/vTx8ra8pzHoI6c17qVBeSDPWMz8/0hT6zeYSXT3R+SZW4OeMoETJMF5hQA9X2A+jbZWSqq3/WG3fBCFj4vt+jlvAmXvgZPk+pXaxC3h/q1P+wXzvZUtIaqsV4H/MK4MG6Y8b54LNmGzNHAqjGpqCdXOsE//Hi9bLhXWILd5czqUqozZ8KXulFLmXVL3hYksJ2+shQoHSwT+9tP1aR3MpsfOYxrUB49V3GaVrl692dnp5WBnigZL2a+2plGgk4N5WKf9mNtugJJdUWWA6rcBPBwGWwkI3T01lNalBr9jygcswlXvfwbZFk6y7yuTWapCseoeonYgL/gSuA56LbUw6pXb1x11m74fDBBoiHzaJcCqX57GGmowI1Uaavu/8qlt7btfqQlyj5h6YSsRiAjKzsWt5yGqwhrCx8qCdHhGTZ1bzlDBfmT/ep5mpWcVUcgN3VvyruO503K/cS9rmjH/A2DNMsMNW5+fkf4cTCJd9Fg2pIvKpxSE+KpM1ucCJ+eBAeQHHL6Ef1D9TYPJh85fZHZHxawQN0ttLu9HQJ2Vs85QUDXY6WZQxTWUNfv8+Un1IcbihqkI+GjqWuWP4LkeYrltBgKMOUd/WNQcEhp59O9KzEpY+tU6K/GrQn6X/8al4u1VtHrSD9cevtXKyYvPvyealyo2NdrKfIOKahXAjO8G26Ul/5QCb2V+fW1k+rvI0wQ3NwIxAWgX/8e7LNm83/4Q3zZNIIvv+jd37++sNJMaItwLPqpnTqCzcBxHHeVPj/1ShphZhu6eufZR2491Okc6ryVlhRnjj5VCHOCL54eifD/klDuZzcVYhEQOps9zuF/LHg40fdXyWI+7j8/HLE5XGDhcuN/AVBLAwQUAAIACAAPfD9Mss1wIU0AAABqAAAAGwAAAHVuaXZlcnNhbC91bml2ZXJzYWwucG5nLnhtbLOxr8jNUShLLSrOzM+zVTLUM1Cyt+PlsikoSi3LTC1XqACKAQUhQEmh0lbJxAjBLc9MKcmwVTI3MkeIZaRmpmeU2CqZmpjCBfWBRgIAUEsBAgAAFAACAAgADnw/TBUOrShkBAAABxEAAB0AAAAAAAAAAQAAAAAAAAAAAHVuaXZlcnNhbC9jb21tb25fbWVzc2FnZXMubG5nUEsBAgAAFAACAAgADnw/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TLd+K21kAQAA7wIAACkAAAAAAAAAAQAAAAAAjRgAAHVuaXZlcnNhbC9za2luX2N1c3RvbWl6YXRpb25fc2V0dGluZ3MueG1sUEsBAgAAFAACAAgAD3w/TIb2vWq0QwAAsHcAABcAAAAAAAAAAAAAAAAAOBoAAHVuaXZlcnNhbC91bml2ZXJzYWwucG5nUEsBAgAAFAACAAgAD3w/TLLNcCFNAAAAagAAABsAAAAAAAAAAQAAAAAAIV4AAHVuaXZlcnNhbC91bml2ZXJzYWwucG5nLnhtbFBLBQYAAAAACwALAEkDAACnXgAAAAA="/>
  <p:tag name="ISPRING_PRESENTATION_TITLE" val="Đi trong đường hẹp đầu đội túi cát 3-4t"/>
  <p:tag name="ISPRING_UUID" val="{EA20C8D5-EAF5-4168-91C6-DDC70CBB7C61}"/>
  <p:tag name="ISPRING_RESOURCE_FOLDER" val="D:\1, LỚP C3 (2018-2019)\1, TUYẾT C3\GIÁO ÁN ĐIỆN TỬ\Thể chất đi trong đường hẹp\Đi trong đường hẹp- tuyết\"/>
  <p:tag name="ISPRING_PRESENTATION_PATH" val="D:\1, LỚP C3 (2018-2019)\1, TUYẾT C3\GIÁO ÁN ĐIỆN TỬ\Thể chất đi trong đường hẹp\Đi trong đường hẹp- tuyết.pptx"/>
  <p:tag name="ISPRING_PROJECT_FOLDER_UPDATED" val="1"/>
  <p:tag name="ISPRING_RESOURCE_PATHS_HASH_PRESENTER" val="47f73a1928acb7a934b7334b8885bc3b118abb"/>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326</TotalTime>
  <Words>265</Words>
  <Application>Microsoft Office PowerPoint</Application>
  <PresentationFormat>On-screen Show (4:3)</PresentationFormat>
  <Paragraphs>56</Paragraphs>
  <Slides>11</Slides>
  <Notes>4</Notes>
  <HiddenSlides>0</HiddenSlides>
  <MMClips>7</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I: MỤC ĐÍCH – YÊU CẦU</vt:lpstr>
      <vt:lpstr>II: CHUẨN BỊ</vt:lpstr>
      <vt:lpstr>Ổn định tổ chức:</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Đi trong đường hẹp đầu đội túi cát 3-4t</dc:title>
  <dc:creator>Welcome</dc:creator>
  <cp:lastModifiedBy>TRAN MINH TUAN</cp:lastModifiedBy>
  <cp:revision>67</cp:revision>
  <dcterms:created xsi:type="dcterms:W3CDTF">2018-02-05T07:59:18Z</dcterms:created>
  <dcterms:modified xsi:type="dcterms:W3CDTF">2022-06-08T08:51:17Z</dcterms:modified>
</cp:coreProperties>
</file>