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E3D6A-9F53-4A7D-BB13-D5C5BB321C68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D4E26-FB15-47BD-9060-026B91D3F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&#225;ng%209\&#194;m%20thanh\TD%202016.wma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&#225;ng%209\&#194;m%20thanh\B&#233;%20B&#224;o%20Ng&#432;%20&#8211;%20Con%20C&#224;o%20C&#224;o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&#225;ng%209\&#194;m%20thanh\B&#233;%20B&#224;o%20Ng&#432;%20&#8211;%20Con%20C&#224;o%20C&#224;o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&#225;ng%209\&#194;m%20thanh\V.A%20-%20Nh&#7841;c%20Kh&#244;ng%20L&#7901;i%20Nh&#7865;%20Nh&#224;ng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"/>
            <a:ext cx="8229600" cy="1524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 </a:t>
            </a:r>
            <a:endParaRPr lang="en-US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2743200"/>
            <a:ext cx="60960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PHÁT TRIỂN VẬN ĐỘNG 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img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295400"/>
            <a:ext cx="1447800" cy="1205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3000" y="3505200"/>
            <a:ext cx="617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VĐCB “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TCVĐ  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Chó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sói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20  - 24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20- 25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just">
              <a:buNone/>
            </a:pP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 biết kết hợp tay chân nhịp nhàng bò giữa hai đường thẳng song song tới đích đã được quy định.</a:t>
            </a:r>
          </a:p>
          <a:p>
            <a:pPr algn="just">
              <a:buNone/>
            </a:pP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vi-VN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 hứng thú chơi 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ò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</a:p>
          <a:p>
            <a:pPr algn="just">
              <a:buNone/>
            </a:pP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just">
              <a:buNone/>
            </a:pPr>
            <a:r>
              <a:rPr lang="en-US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Rèn 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luyện sự phát triển khéo léo các vận động của cơ thể và khả năng vận động dẻo dai.</a:t>
            </a:r>
          </a:p>
          <a:p>
            <a:pPr algn="just">
              <a:buNone/>
            </a:pP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 - Rèn phản xạ nhanh, phát triển cơ chân cho trẻ.</a:t>
            </a:r>
          </a:p>
          <a:p>
            <a:pPr algn="just">
              <a:buNone/>
            </a:pP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 - Phát triển khả năng quan 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trẻ.</a:t>
            </a:r>
          </a:p>
          <a:p>
            <a:pPr algn="just">
              <a:buNone/>
            </a:pP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trẻ có ý thức tổ chức kỷ luật, tích cực, tự giác trong tập luyện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trẻ yêu trường, yêu lớp, yêu bạn bè.</a:t>
            </a:r>
          </a:p>
          <a:p>
            <a:pPr algn="just"/>
            <a:endParaRPr lang="en-US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Tx/>
              <a:buChar char="-"/>
            </a:pP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Sàn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tập, 2 đường thẳng song song có khoảng cách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40cm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BGTT,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1828800"/>
            <a:ext cx="4648200" cy="8382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D 2016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91000" y="3352800"/>
            <a:ext cx="9144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0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676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TẬP PHÁT TRIỂN CHUNG 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Bé Bào Ngư – Con Cào C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05200" y="3276600"/>
            <a:ext cx="1524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 ĐỘNG CƠ BẢN</a:t>
            </a:r>
            <a:b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8229600" cy="426720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endParaRPr lang="vi-VN" sz="3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 đứng thành hai hàng ngang đối diện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1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 giới thiệu tên bài tập.</a:t>
            </a:r>
          </a:p>
          <a:p>
            <a:pPr algn="just">
              <a:buNone/>
            </a:pP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 mẫu lần 1 không phân tích.</a:t>
            </a:r>
          </a:p>
          <a:p>
            <a:pPr algn="just">
              <a:buNone/>
            </a:pP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 mẫu lần 2 kết hợp phân tích động tác: Cô quỳ trước vạch xuất phát tay không chạm vạch. Sau đó bò chân nọ tay kia giữa 2 đường thẳng song song, mắt nhìn thẳng, đến đích thì đứng dậy và đi về cuối hàng.</a:t>
            </a:r>
          </a:p>
          <a:p>
            <a:pPr algn="just">
              <a:buNone/>
            </a:pP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 trẻ khá lên tập thử.</a:t>
            </a:r>
          </a:p>
          <a:p>
            <a:pPr algn="just">
              <a:buNone/>
            </a:pP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 lớp lần lượt thực hiện. (cô quan sát, động viên khuyến khích, sửa sai cho trẻ kịp thời).</a:t>
            </a:r>
          </a:p>
          <a:p>
            <a:pPr algn="just">
              <a:buNone/>
            </a:pPr>
            <a:r>
              <a:rPr lang="vi-VN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Củng </a:t>
            </a:r>
            <a:r>
              <a:rPr lang="vi-VN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cố: Cho 1 trẻ tập tốt lên tập lại.</a:t>
            </a:r>
          </a:p>
          <a:p>
            <a:endParaRPr lang="en-US" dirty="0"/>
          </a:p>
        </p:txBody>
      </p:sp>
      <p:pic>
        <p:nvPicPr>
          <p:cNvPr id="4" name="Bé Bào Ngư – Con Cào C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43800" y="4572000"/>
            <a:ext cx="1066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 CHƠI VẬN ĐỘNG</a:t>
            </a:r>
            <a:b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Chó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Sói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:G</a:t>
            </a:r>
            <a:r>
              <a:rPr lang="vi-VN" sz="3400" dirty="0" smtClean="0">
                <a:latin typeface="Times New Roman" pitchFamily="18" charset="0"/>
                <a:cs typeface="Times New Roman" pitchFamily="18" charset="0"/>
              </a:rPr>
              <a:t>iáo </a:t>
            </a:r>
            <a:r>
              <a:rPr lang="vi-VN" sz="3400" dirty="0">
                <a:latin typeface="Times New Roman" pitchFamily="18" charset="0"/>
                <a:cs typeface="Times New Roman" pitchFamily="18" charset="0"/>
              </a:rPr>
              <a:t>viên hướng dẫn chuẩn bị một mũ sói, vẽ một vạch chuẩn quy ước là nhà của thỏ.Giáo viên hướng dẫn đóng vai Sói, trẻ đóng vai Thỏ.Sói sẽ ngồi ở một góc sân, Thỏ ngồi ở ghế hoặc đứng sau vạch đối diện, cách Sói 1 khoảng từ 3m đến 5m.Trẻ đóng vai thỏ và nhảy </a:t>
            </a:r>
            <a:r>
              <a:rPr lang="vi-VN" sz="3400" dirty="0" smtClean="0">
                <a:latin typeface="Times New Roman" pitchFamily="18" charset="0"/>
                <a:cs typeface="Times New Roman" pitchFamily="18" charset="0"/>
              </a:rPr>
              <a:t>đi chơi. </a:t>
            </a:r>
            <a:br>
              <a:rPr lang="vi-VN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400" dirty="0" smtClean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</a:t>
            </a:r>
            <a:endParaRPr lang="en-US" sz="3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3400" dirty="0" smtClean="0">
                <a:latin typeface="Times New Roman" pitchFamily="18" charset="0"/>
                <a:cs typeface="Times New Roman" pitchFamily="18" charset="0"/>
              </a:rPr>
              <a:t>Luật chơi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400" dirty="0" smtClean="0">
                <a:latin typeface="+mj-lt"/>
              </a:rPr>
              <a:t>Thỏ </a:t>
            </a:r>
            <a:r>
              <a:rPr lang="vi-VN" sz="3400" dirty="0">
                <a:latin typeface="+mj-lt"/>
              </a:rPr>
              <a:t>không được chạm vào Sói.Khi nào Sói mở mắt mới được chạy.Sói chỉ được bắt các con Thỏ không kịp chạy vào chuồng của mình.</a:t>
            </a:r>
            <a:endParaRPr lang="en-US" sz="3400" dirty="0"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223138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HỒI TĨNH 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.A - Nhạc Không Lời Nhẹ Nhà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86200" y="2971800"/>
            <a:ext cx="16002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251</Words>
  <Application>Microsoft Office PowerPoint</Application>
  <PresentationFormat>On-screen Show (4:3)</PresentationFormat>
  <Paragraphs>41</Paragraphs>
  <Slides>9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PHÒNG GIÁO DỤC VÀ ĐÀO TẠO QUẬN LONG BIÊN TRƯỜNG MẦM NON GIA THƯỢNG </vt:lpstr>
      <vt:lpstr>I. Mục đích – yêu cầu :</vt:lpstr>
      <vt:lpstr>II. Chuẩn bị : </vt:lpstr>
      <vt:lpstr>1 Khởi động </vt:lpstr>
      <vt:lpstr>BÀI TẬP PHÁT TRIỂN CHUNG </vt:lpstr>
      <vt:lpstr>VẬN ĐỘNG CƠ BẢN Bò theo đường thẳng  </vt:lpstr>
      <vt:lpstr>TRÒ CHƠI VẬN ĐỘNG “ Chó Sói xấu tính ”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31</cp:revision>
  <dcterms:created xsi:type="dcterms:W3CDTF">2019-10-01T00:33:42Z</dcterms:created>
  <dcterms:modified xsi:type="dcterms:W3CDTF">2022-06-08T08:24:15Z</dcterms:modified>
</cp:coreProperties>
</file>