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82664-25C6-4AEE-9ABE-56CF44D65DAD}" type="datetimeFigureOut">
              <a:rPr lang="en-US" smtClean="0"/>
              <a:t>11/29/2019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33DEF-35C3-4872-AACD-C61BA4A9DF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82664-25C6-4AEE-9ABE-56CF44D65DAD}" type="datetimeFigureOut">
              <a:rPr lang="en-US" smtClean="0"/>
              <a:t>11/29/2019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33DEF-35C3-4872-AACD-C61BA4A9DF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82664-25C6-4AEE-9ABE-56CF44D65DAD}" type="datetimeFigureOut">
              <a:rPr lang="en-US" smtClean="0"/>
              <a:t>11/29/2019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33DEF-35C3-4872-AACD-C61BA4A9DF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82664-25C6-4AEE-9ABE-56CF44D65DAD}" type="datetimeFigureOut">
              <a:rPr lang="en-US" smtClean="0"/>
              <a:t>11/29/2019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33DEF-35C3-4872-AACD-C61BA4A9DF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82664-25C6-4AEE-9ABE-56CF44D65DAD}" type="datetimeFigureOut">
              <a:rPr lang="en-US" smtClean="0"/>
              <a:t>11/29/2019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33DEF-35C3-4872-AACD-C61BA4A9DF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82664-25C6-4AEE-9ABE-56CF44D65DAD}" type="datetimeFigureOut">
              <a:rPr lang="en-US" smtClean="0"/>
              <a:t>11/29/2019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33DEF-35C3-4872-AACD-C61BA4A9DF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82664-25C6-4AEE-9ABE-56CF44D65DAD}" type="datetimeFigureOut">
              <a:rPr lang="en-US" smtClean="0"/>
              <a:t>11/29/2019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33DEF-35C3-4872-AACD-C61BA4A9DF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82664-25C6-4AEE-9ABE-56CF44D65DAD}" type="datetimeFigureOut">
              <a:rPr lang="en-US" smtClean="0"/>
              <a:t>11/29/2019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33DEF-35C3-4872-AACD-C61BA4A9DF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82664-25C6-4AEE-9ABE-56CF44D65DAD}" type="datetimeFigureOut">
              <a:rPr lang="en-US" smtClean="0"/>
              <a:t>11/29/2019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33DEF-35C3-4872-AACD-C61BA4A9DF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82664-25C6-4AEE-9ABE-56CF44D65DAD}" type="datetimeFigureOut">
              <a:rPr lang="en-US" smtClean="0"/>
              <a:t>11/29/2019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33DEF-35C3-4872-AACD-C61BA4A9DF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82664-25C6-4AEE-9ABE-56CF44D65DAD}" type="datetimeFigureOut">
              <a:rPr lang="en-US" smtClean="0"/>
              <a:t>11/29/2019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33DEF-35C3-4872-AACD-C61BA4A9DF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182664-25C6-4AEE-9ABE-56CF44D65DAD}" type="datetimeFigureOut">
              <a:rPr lang="en-US" smtClean="0"/>
              <a:t>11/29/2019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33DEF-35C3-4872-AACD-C61BA4A9DFD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Welcome</cp:lastModifiedBy>
  <cp:revision>1</cp:revision>
  <dcterms:created xsi:type="dcterms:W3CDTF">2019-11-29T02:34:00Z</dcterms:created>
  <dcterms:modified xsi:type="dcterms:W3CDTF">2019-11-29T02:34:22Z</dcterms:modified>
</cp:coreProperties>
</file>