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76" r:id="rId3"/>
    <p:sldId id="280" r:id="rId4"/>
    <p:sldId id="283" r:id="rId5"/>
    <p:sldId id="281" r:id="rId6"/>
    <p:sldId id="282" r:id="rId7"/>
    <p:sldId id="273" r:id="rId8"/>
    <p:sldId id="27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0B4A0-7F05-415F-9A63-808C39DA3E7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F30F6-55EA-49A8-AAA0-B259D3C81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9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F30F6-55EA-49A8-AAA0-B259D3C81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8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8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4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7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8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0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ECCE4-128A-49F7-9A5B-14DA24A36A6D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547B7-F431-4A55-BEAC-84C531A7A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4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</a:t>
            </a:r>
            <a:r>
              <a:rPr lang="en-US" sz="1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GT&amp;ĐT  </a:t>
            </a:r>
            <a:r>
              <a:rPr lang="en-US" sz="1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Quận</a:t>
            </a:r>
            <a:r>
              <a:rPr lang="en-US" sz="1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Long </a:t>
            </a:r>
            <a:r>
              <a:rPr lang="en-US" sz="1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Biên</a:t>
            </a:r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C:\Users\Welcome\Downloads\LOGO_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84" y="762000"/>
            <a:ext cx="1821944" cy="173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600" y="3322674"/>
            <a:ext cx="43348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Bé giữ gìn vệ sinh thân thể</a:t>
            </a:r>
          </a:p>
          <a:p>
            <a:pPr lvl="0"/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tài: Một số bộ phận trên cơ thể bé:</a:t>
            </a:r>
          </a:p>
          <a:p>
            <a:pPr lvl="0"/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(Mắt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miệng, tay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tuổi:    24-36 tháng.</a:t>
            </a:r>
          </a:p>
          <a:p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 lượng:   </a:t>
            </a:r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15-18 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trẻ.</a:t>
            </a:r>
          </a:p>
          <a:p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Thời gian:  15-20 phút.</a:t>
            </a:r>
          </a:p>
          <a:p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 dạy: </a:t>
            </a:r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Nguyễn Thị Hồng Hoa</a:t>
            </a:r>
            <a:endParaRPr lang="en-US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 dạy:   </a:t>
            </a:r>
            <a:r>
              <a:rPr lang="en-US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09/11/2018</a:t>
            </a:r>
            <a:endParaRPr lang="en-US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9439" y="2657977"/>
            <a:ext cx="542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tập nói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8449" y="593697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 học 2017-2018</a:t>
            </a:r>
          </a:p>
        </p:txBody>
      </p:sp>
    </p:spTree>
    <p:extLst>
      <p:ext uri="{BB962C8B-B14F-4D97-AF65-F5344CB8AC3E}">
        <p14:creationId xmlns:p14="http://schemas.microsoft.com/office/powerpoint/2010/main" val="16303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ắc lư cái đầu Ồ sao bé không lắc - Nhạc thiếu nhi hay nhất cho bé đi nhà trẻ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838200"/>
            <a:ext cx="8045450" cy="541020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Lắc lư cái đầu Ồ sao bé không lắc - Nhạc thiếu nhi hay nhất cho bé đi nhà trẻ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8991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8113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424jpg13468975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5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ieng be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82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ktt11_8tuongtay1kienthuc_GI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349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tre-bi-chan-vong-kieng-phai-lam-nhu-the-na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7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ickenDance-Dangcapnhat_n86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745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554372" y="19420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81400" y="1828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69118" y="381000"/>
            <a:ext cx="8323263" cy="31892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1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GT&amp;ĐT  Quận Long Biên</a:t>
            </a:r>
          </a:p>
        </p:txBody>
      </p:sp>
      <p:pic>
        <p:nvPicPr>
          <p:cNvPr id="6" name="Picture 9" descr="C:\Users\Welcome\Downloads\LOGO_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9525" y="762000"/>
            <a:ext cx="18224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89819" y="2743200"/>
            <a:ext cx="816722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235325" y="6107113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7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87</Words>
  <Application>Microsoft Office PowerPoint</Application>
  <PresentationFormat>On-screen Show (4:3)</PresentationFormat>
  <Paragraphs>14</Paragraphs>
  <Slides>8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33</cp:revision>
  <dcterms:created xsi:type="dcterms:W3CDTF">2017-11-13T08:19:08Z</dcterms:created>
  <dcterms:modified xsi:type="dcterms:W3CDTF">2019-03-14T07:14:12Z</dcterms:modified>
</cp:coreProperties>
</file>