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3" r:id="rId3"/>
    <p:sldId id="268" r:id="rId4"/>
    <p:sldId id="259" r:id="rId5"/>
    <p:sldId id="277" r:id="rId6"/>
    <p:sldId id="272" r:id="rId7"/>
    <p:sldId id="278" r:id="rId8"/>
    <p:sldId id="276" r:id="rId9"/>
    <p:sldId id="27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9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33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9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63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3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8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26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0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0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5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A1A63-B286-42B7-AF80-5835F41F5EE6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0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hinh nen don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15"/>
            <a:ext cx="9144000" cy="68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Kết quả hình ảnh cho hinh nen power point de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" y="-12858"/>
            <a:ext cx="91786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Picture 6" descr="C:\Users\Welcome\Downloads\LOGO_fin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4893"/>
            <a:ext cx="1679828" cy="152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87034" y="2769811"/>
            <a:ext cx="5581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học: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dục âm nhạc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5851" y="5526098"/>
            <a:ext cx="276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Năm học 2017-2018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Mau-Hoa-beat-Mam-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" y="5959733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79798" y="120134"/>
            <a:ext cx="6278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dirty="0" smtClean="0">
                <a:latin typeface="+mj-lt"/>
              </a:rPr>
              <a:t>PHÒNG GIÁO DỤC VÀ ĐÀO TẠO QUẬN LONG BIÊN</a:t>
            </a:r>
            <a:endParaRPr lang="en-US" sz="20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76079" y="658892"/>
            <a:ext cx="444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 smtClean="0">
                <a:latin typeface="+mj-lt"/>
              </a:rPr>
              <a:t>TRƯỜNG MẦM NON GIA THƯỢNG</a:t>
            </a:r>
            <a:endParaRPr lang="en-US" sz="2000" b="1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45255" y="3286521"/>
            <a:ext cx="5223755" cy="856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ạy hát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Bé </a:t>
            </a:r>
            <a:r>
              <a:rPr lang="vi-VN" sz="2400" b="1" i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ngoan 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Hồng </a:t>
            </a:r>
            <a:r>
              <a:rPr lang="vi-VN" sz="2400" b="1" i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Ngọc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Nghe hát: </a:t>
            </a:r>
            <a:r>
              <a:rPr lang="vi-VN" sz="2400" b="1" i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 nhà trẻ.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0800" y="4143359"/>
            <a:ext cx="4374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viên: Nguyễn Thị Hồng Hoa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3902" y="4512691"/>
            <a:ext cx="3860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 tuổi: Nhà trẻ 24-36 tháng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 gian: 12-15 phút.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8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hoa anh pp\images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67000" y="457200"/>
            <a:ext cx="42178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đích- yêu cầu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0" y="1475837"/>
            <a:ext cx="6934200" cy="4018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pt-BR" sz="24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* Kiến thức:</a:t>
            </a:r>
            <a:endParaRPr lang="en-US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07000"/>
              </a:lnSpc>
            </a:pPr>
            <a:r>
              <a:rPr lang="fr-FR" sz="2400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Trẻ biết tên bài hát </a:t>
            </a:r>
            <a:r>
              <a:rPr lang="fr-FR" sz="2400" i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Bé ngoan </a:t>
            </a:r>
            <a:r>
              <a:rPr lang="fr-FR" sz="2400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biết tên tác giả, hiểu nội dung bài hát : </a:t>
            </a:r>
            <a:r>
              <a:rPr lang="fr-FR" sz="2400" i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Miệng xinh của bé luôn biết chào ông bà, cha mẹ, khi đến trường bé chào các cô</a:t>
            </a:r>
            <a:r>
              <a:rPr lang="vi-VN" sz="2400" i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r>
              <a:rPr lang="fr-FR" sz="2400" i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endParaRPr lang="en-US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07000"/>
              </a:lnSpc>
            </a:pPr>
            <a:r>
              <a:rPr lang="fr-FR" sz="2400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Trẻ cảm nhận được giai điệu vui tươi trong sáng của bài hát nghe và bài hát.</a:t>
            </a:r>
            <a:endParaRPr lang="en-US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07000"/>
              </a:lnSpc>
            </a:pPr>
            <a:r>
              <a:rPr lang="fr-FR" sz="2400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* </a:t>
            </a:r>
            <a:r>
              <a:rPr lang="fr-FR" sz="24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Kỹ năng:</a:t>
            </a:r>
            <a:r>
              <a:rPr lang="fr-FR" sz="2400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07000"/>
              </a:lnSpc>
            </a:pPr>
            <a:r>
              <a:rPr lang="fr-FR" sz="2400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Trẻ thuộc lời bài hát,hát đúng nhạc, không nói ngọng.</a:t>
            </a:r>
            <a:endParaRPr lang="en-US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07000"/>
              </a:lnSpc>
            </a:pPr>
            <a:r>
              <a:rPr lang="fr-FR" sz="2400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  <a:r>
              <a:rPr lang="fr-FR" sz="2400" b="1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* Thái độ</a:t>
            </a:r>
            <a:r>
              <a:rPr lang="fr-FR" sz="2400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endParaRPr lang="en-US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/>
            <a:r>
              <a:rPr lang="fr-FR" sz="2400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Trẻ hứng thú nghe và thích hát cùng cô và các bạn.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794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hoa anh pp\images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-13855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23209" y="1676400"/>
            <a:ext cx="4953000" cy="3184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pt-BR" sz="3200" b="1" dirty="0">
                <a:solidFill>
                  <a:srgbClr val="9900CC"/>
                </a:solidFill>
                <a:latin typeface="Times New Roman"/>
                <a:ea typeface="Times New Roman"/>
                <a:cs typeface="Times New Roman"/>
              </a:rPr>
              <a:t>*  Đồ dùng của cô:</a:t>
            </a:r>
            <a:endParaRPr lang="en-US" sz="2400" dirty="0">
              <a:solidFill>
                <a:srgbClr val="9900CC"/>
              </a:solidFill>
              <a:ea typeface="Calibri"/>
              <a:cs typeface="Times New Roman"/>
            </a:endParaRPr>
          </a:p>
          <a:p>
            <a:pPr lvl="0">
              <a:lnSpc>
                <a:spcPct val="107000"/>
              </a:lnSpc>
            </a:pPr>
            <a:r>
              <a:rPr lang="fr-FR" sz="3200" dirty="0">
                <a:solidFill>
                  <a:srgbClr val="9900CC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fr-FR" sz="3200" dirty="0" smtClean="0">
                <a:solidFill>
                  <a:srgbClr val="9900CC"/>
                </a:solidFill>
                <a:latin typeface="Times New Roman"/>
                <a:ea typeface="Times New Roman"/>
                <a:cs typeface="Times New Roman"/>
              </a:rPr>
              <a:t>Nhạc bài hát: </a:t>
            </a:r>
            <a:r>
              <a:rPr lang="fr-FR" sz="3200" i="1" dirty="0">
                <a:solidFill>
                  <a:srgbClr val="9900CC"/>
                </a:solidFill>
                <a:latin typeface="Times New Roman"/>
                <a:ea typeface="Times New Roman"/>
                <a:cs typeface="Times New Roman"/>
              </a:rPr>
              <a:t>Bé ngoan, Đi nhà trẻ.</a:t>
            </a:r>
            <a:endParaRPr lang="en-US" sz="2400" dirty="0">
              <a:solidFill>
                <a:srgbClr val="9900CC"/>
              </a:solidFill>
              <a:ea typeface="Calibri"/>
              <a:cs typeface="Times New Roman"/>
            </a:endParaRPr>
          </a:p>
          <a:p>
            <a:pPr lvl="0">
              <a:lnSpc>
                <a:spcPct val="107000"/>
              </a:lnSpc>
            </a:pPr>
            <a:r>
              <a:rPr lang="en-US" sz="3200" b="1" dirty="0">
                <a:solidFill>
                  <a:srgbClr val="9900CC"/>
                </a:solidFill>
                <a:latin typeface="Times New Roman"/>
                <a:ea typeface="Times New Roman"/>
                <a:cs typeface="Times New Roman"/>
              </a:rPr>
              <a:t>* Đồ dùng của trẻ:</a:t>
            </a:r>
            <a:endParaRPr lang="en-US" sz="2400" dirty="0">
              <a:solidFill>
                <a:srgbClr val="9900CC"/>
              </a:solidFill>
              <a:ea typeface="Calibri"/>
              <a:cs typeface="Times New Roman"/>
            </a:endParaRPr>
          </a:p>
          <a:p>
            <a:pPr lvl="0"/>
            <a:r>
              <a:rPr lang="vi-VN" sz="3200" dirty="0">
                <a:solidFill>
                  <a:srgbClr val="9900CC"/>
                </a:solidFill>
                <a:latin typeface="Times New Roman"/>
                <a:ea typeface="Calibri"/>
              </a:rPr>
              <a:t>- Các dụng cụ âm nhạc: đàn, trống, sắc xô</a:t>
            </a:r>
            <a:r>
              <a:rPr lang="en-US" sz="3200" dirty="0">
                <a:solidFill>
                  <a:srgbClr val="9900CC"/>
                </a:solidFill>
                <a:latin typeface="Times New Roman"/>
                <a:ea typeface="Calibri"/>
              </a:rPr>
              <a:t>, mũ múa</a:t>
            </a:r>
            <a:r>
              <a:rPr lang="vi-VN" sz="3200" dirty="0">
                <a:solidFill>
                  <a:srgbClr val="9900CC"/>
                </a:solidFill>
                <a:latin typeface="Times New Roman"/>
                <a:ea typeface="Calibri"/>
              </a:rPr>
              <a:t>...</a:t>
            </a:r>
            <a:endParaRPr lang="en-US" sz="3200" dirty="0">
              <a:solidFill>
                <a:srgbClr val="99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657577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73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hoa anh pp\20-hinh-nen-don-gian-danh-cho-nguoi-thich-su-don-gian-1486868702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8" y="0"/>
            <a:ext cx="9143999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2115" y="6927"/>
            <a:ext cx="38539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Cách tiến hành</a:t>
            </a:r>
            <a:endParaRPr lang="en-US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0" y="776881"/>
            <a:ext cx="5883630" cy="1251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pt-BR" sz="24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 Ổn định tổ chức: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buFontTx/>
              <a:buChar char="-"/>
            </a:pP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 trẻ cùng đọc bài thơ “Đi học ngoan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”</a:t>
            </a:r>
          </a:p>
          <a:p>
            <a:pPr marL="342900" lvl="0" indent="-342900">
              <a:lnSpc>
                <a:spcPct val="107000"/>
              </a:lnSpc>
              <a:buFontTx/>
              <a:buChar char="-"/>
            </a:pP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Đàm thoại dẫn dắt vào bài.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06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esktop\hoa anh pp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33600" y="838200"/>
            <a:ext cx="5606022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pt-BR" sz="28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sz="28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Phương pháp, hình thức tổ chức</a:t>
            </a:r>
            <a:r>
              <a:rPr lang="vi-VN" sz="24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dirty="0">
              <a:solidFill>
                <a:srgbClr val="0000FF"/>
              </a:solidFill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1447800"/>
            <a:ext cx="7091922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pt-BR" sz="2000" b="1" i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* Dạy hát:Hát</a:t>
            </a:r>
            <a:r>
              <a:rPr lang="fr-FR" sz="2000" b="1" i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Bé ngoan.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07000"/>
              </a:lnSpc>
            </a:pPr>
            <a:r>
              <a:rPr lang="pt-BR" sz="20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Cô giới thiệu tên bài hát, tên tác giả</a:t>
            </a:r>
            <a:endParaRPr lang="en-US" sz="16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07000"/>
              </a:lnSpc>
            </a:pPr>
            <a:r>
              <a:rPr lang="pt-BR" sz="20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Cô hỏt lần 1: Hỏi trẻ cô vừa hát bài gì?</a:t>
            </a:r>
            <a:endParaRPr lang="en-US" sz="16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buFontTx/>
              <a:buChar char="-"/>
            </a:pPr>
            <a:r>
              <a:rPr lang="pt-BR" sz="20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 hỏt lần 2: Giới thiệu nội dung bài hát “</a:t>
            </a:r>
            <a:r>
              <a:rPr lang="fr-FR" sz="2000" i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Miệng xinh của bé luôn biết chào ông bà, cha mẹ, khi đến trường bé chào các cô 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600" y="3190311"/>
            <a:ext cx="4572000" cy="10802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*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Đàm thoại: 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Miệng em bé nói gì?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         </a:t>
            </a:r>
            <a:r>
              <a:rPr lang="pt-BR" sz="20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Em bé biết làm gì?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07000"/>
              </a:lnSpc>
            </a:pPr>
            <a:r>
              <a:rPr lang="pt-BR" sz="20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         + Đến lớp em bé làm gì?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00" y="4270607"/>
            <a:ext cx="4237057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pt-BR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- Cô hát lần 3: khuyến khích trẻ hát cùng cô</a:t>
            </a:r>
            <a:endParaRPr lang="en-US" sz="1400" dirty="0">
              <a:solidFill>
                <a:srgbClr val="0000FF"/>
              </a:solidFill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5400" y="4659303"/>
            <a:ext cx="6705600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pt-BR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*Trẻ hát : </a:t>
            </a:r>
            <a:endParaRPr lang="en-US" sz="1400" b="1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07000"/>
              </a:lnSpc>
            </a:pPr>
            <a:r>
              <a:rPr lang="pt-BR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- Cho trẻ hát 2-3 lần: Hát theo tay nhịp, hát to - nhỏ.....</a:t>
            </a:r>
            <a:endParaRPr lang="en-US" sz="1400" dirty="0">
              <a:solidFill>
                <a:srgbClr val="0000FF"/>
              </a:solidFill>
              <a:ea typeface="Calibri"/>
              <a:cs typeface="Times New Roman"/>
            </a:endParaRPr>
          </a:p>
          <a:p>
            <a:pPr lvl="0">
              <a:lnSpc>
                <a:spcPct val="107000"/>
              </a:lnSpc>
            </a:pPr>
            <a:r>
              <a:rPr lang="pt-BR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- Tổ chức cho tổ  hát. Cho từng nhóm hát. Cho các cặp lên biểu diễn</a:t>
            </a:r>
            <a:endParaRPr lang="en-US" sz="1400" dirty="0">
              <a:solidFill>
                <a:srgbClr val="0000FF"/>
              </a:solidFill>
              <a:ea typeface="Calibri"/>
              <a:cs typeface="Times New Roman"/>
            </a:endParaRPr>
          </a:p>
        </p:txBody>
      </p:sp>
      <p:pic>
        <p:nvPicPr>
          <p:cNvPr id="7" name="[Nhạc không lời] Bé ngoan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1447800"/>
            <a:ext cx="678006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7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istrator\Desktop\hoa anh pp\images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8200" y="914400"/>
            <a:ext cx="6934200" cy="3648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* Nghe hát: Đi nhà trẻ.</a:t>
            </a:r>
            <a:endParaRPr lang="en-US" b="1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Cô giới thiệu tên bài hát, tên tác giả</a:t>
            </a:r>
            <a:endParaRPr lang="en-US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07000"/>
              </a:lnSpc>
            </a:pPr>
            <a:r>
              <a:rPr lang="pt-BR" sz="24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Cô hát Lần 1(Có đàn): Hỏi trẻ tên bài hát?</a:t>
            </a:r>
            <a:endParaRPr lang="en-US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07000"/>
              </a:lnSpc>
            </a:pPr>
            <a:r>
              <a:rPr lang="pt-BR" sz="24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Cô hát Lần 2: Cô đệm đàn và hát. Giới thỉệu nội dung bài hát: “Đến lớp nhà trẻ, các bé được vui chơi, cùng chơi nhiều đồ chơi như ô tô, tàu hỏa, thật vui khi được xếp hình xây nhà cửa bé sẽ thành thợ xây tương lai”.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Còn các con thì sao, sau này muốn làm gì?</a:t>
            </a:r>
            <a:endParaRPr lang="en-US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07000"/>
              </a:lnSpc>
            </a:pPr>
            <a:r>
              <a:rPr lang="pt-BR" sz="24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pt-BR" sz="2400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Hát </a:t>
            </a:r>
            <a:r>
              <a:rPr lang="pt-BR" sz="24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lần </a:t>
            </a:r>
            <a:r>
              <a:rPr lang="pt-BR" sz="2400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3: Cho trẻ xem video các bạn hát và hát theo.</a:t>
            </a:r>
            <a:endParaRPr lang="en-US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07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esktop\hoa anh pp\15581705d93ffd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Đi Nhà Trẻ - các Bạn ơi ♫ Ca Nhạc Thiếu 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284" y="152400"/>
            <a:ext cx="831811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hoa anh pp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4400" y="3013502"/>
            <a:ext cx="693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400" b="1" dirty="0">
                <a:solidFill>
                  <a:srgbClr val="FF00FF"/>
                </a:solidFill>
                <a:latin typeface="Times New Roman"/>
                <a:ea typeface="Times New Roman"/>
              </a:rPr>
              <a:t>3. Kết Thúc:</a:t>
            </a:r>
            <a:r>
              <a:rPr lang="pt-BR" sz="2400" dirty="0">
                <a:solidFill>
                  <a:srgbClr val="FF00FF"/>
                </a:solidFill>
                <a:latin typeface="Times New Roman"/>
                <a:ea typeface="Times New Roman"/>
              </a:rPr>
              <a:t> Cô nhận xét động </a:t>
            </a:r>
            <a:r>
              <a:rPr lang="pt-BR" sz="2400" dirty="0" smtClean="0">
                <a:solidFill>
                  <a:srgbClr val="FF00FF"/>
                </a:solidFill>
                <a:latin typeface="Times New Roman"/>
                <a:ea typeface="Times New Roman"/>
              </a:rPr>
              <a:t>viên, </a:t>
            </a:r>
            <a:r>
              <a:rPr lang="pt-BR" sz="2400" dirty="0">
                <a:solidFill>
                  <a:srgbClr val="FF00FF"/>
                </a:solidFill>
                <a:latin typeface="Times New Roman"/>
                <a:ea typeface="Times New Roman"/>
              </a:rPr>
              <a:t>khuyến khích trẻ.</a:t>
            </a:r>
            <a:endParaRPr lang="en-US" sz="24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66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inistrator\Desktop\hoa anh pp\images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068"/>
            <a:ext cx="9164782" cy="69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50656" y="2318266"/>
            <a:ext cx="7242688" cy="21013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chân thành cảm ơn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8403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452</Words>
  <Application>Microsoft Office PowerPoint</Application>
  <PresentationFormat>On-screen Show (4:3)</PresentationFormat>
  <Paragraphs>45</Paragraphs>
  <Slides>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huy_ctn</cp:lastModifiedBy>
  <cp:revision>24</cp:revision>
  <dcterms:created xsi:type="dcterms:W3CDTF">2017-10-30T05:50:21Z</dcterms:created>
  <dcterms:modified xsi:type="dcterms:W3CDTF">2018-09-28T06:29:48Z</dcterms:modified>
</cp:coreProperties>
</file>