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media/image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5" r:id="rId3"/>
    <p:sldId id="266" r:id="rId4"/>
    <p:sldId id="261" r:id="rId5"/>
    <p:sldId id="259" r:id="rId6"/>
    <p:sldId id="262" r:id="rId7"/>
    <p:sldId id="263" r:id="rId8"/>
    <p:sldId id="258" r:id="rId9"/>
    <p:sldId id="260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D0973-0E3A-41DE-A911-754F56893D1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C9C7FB-C8EE-4A9C-89EB-2CB616BC9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095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28368-7D67-4D9F-B93C-D1EE4A3F64B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975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42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26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917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159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32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452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492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794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983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734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081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46AC0-A20E-4A03-8F53-2525FBBA2CB3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B4030-CA71-4716-8696-D9E535653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114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282"/>
            <a:ext cx="9144000" cy="437746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  <a:b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94170"/>
            <a:ext cx="9144000" cy="1420239"/>
          </a:xfrm>
        </p:spPr>
        <p:txBody>
          <a:bodyPr>
            <a:noAutofit/>
          </a:bodyPr>
          <a:lstStyle/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</a:t>
            </a:r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 đồ dùng học tập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MGL </a:t>
            </a:r>
            <a:r>
              <a:rPr lang="vi-VN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vi-VN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vi-VN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Đặng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Tuyết</a:t>
            </a:r>
            <a:endParaRPr lang="en-US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2021-2022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940" y="739303"/>
            <a:ext cx="1352145" cy="11575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76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710"/>
    </mc:Choice>
    <mc:Fallback xmlns="">
      <p:transition spd="slow" advClick="0" advTm="13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45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87717" y="0"/>
            <a:ext cx="50593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92341" y="967497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thức: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biết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 hình dáng của đồ dùng học tập: bút, thước, màu,...</a:t>
            </a:r>
            <a:endParaRPr lang="vi-VN" altLang="en-US" sz="2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biết dùng nét thẳng, ngang, xiên,...để vẽ nên đồ dùng mà mình yêu thích qua hiểu biết cảm nhận của trẻ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Kỹ </a:t>
            </a:r>
            <a:r>
              <a:rPr lang="vi-VN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năng: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có kỹ năng quan sát, ghi nhớ có chủ định</a:t>
            </a: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 trẻ kỹ năng trả lời cả câu, rõ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ràng, </a:t>
            </a: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lạc</a:t>
            </a:r>
          </a:p>
          <a:p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Mở rộng vốn từ cho trẻ</a:t>
            </a:r>
          </a:p>
          <a:p>
            <a:r>
              <a:rPr lang="vi-VN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Thái </a:t>
            </a:r>
            <a:r>
              <a:rPr lang="vi-VN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GD trẻ</a:t>
            </a: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giữ gìn đồ dùng học tập</a:t>
            </a:r>
            <a:endParaRPr lang="vi-VN" altLang="en-US" sz="2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5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18205" y="1181697"/>
            <a:ext cx="30524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33531" y="2436244"/>
            <a:ext cx="74742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alt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Đồ </a:t>
            </a:r>
            <a:r>
              <a:rPr lang="vi-VN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của cô:</a:t>
            </a:r>
            <a:endParaRPr lang="vi-VN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Bảng tương tác, que chỉ</a:t>
            </a:r>
            <a:endParaRPr lang="en-US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Tranh mẫu</a:t>
            </a: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Một số hình ảnh đồ dùng học tập: bút, màu, thước,...</a:t>
            </a:r>
            <a:endParaRPr lang="vi-VN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Đồ</a:t>
            </a:r>
            <a:r>
              <a:rPr lang="vi-VN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dùng của trẻ: </a:t>
            </a:r>
            <a:r>
              <a:rPr lang="vi-VN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Giấy vẽ</a:t>
            </a: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Bút màu</a:t>
            </a: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 nước</a:t>
            </a:r>
            <a:endParaRPr lang="vi-VN" altLang="en-US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42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1998" y="1192696"/>
            <a:ext cx="58897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r">
              <a:buAutoNum type="arabicPeriod"/>
            </a:pPr>
            <a:r>
              <a:rPr lang="vi-VN" sz="5400" b="1" dirty="0" smtClean="0">
                <a:solidFill>
                  <a:schemeClr val="accent2"/>
                </a:solidFill>
                <a:latin typeface="+mj-lt"/>
              </a:rPr>
              <a:t> Ổn định tổ chức:</a:t>
            </a:r>
          </a:p>
        </p:txBody>
      </p:sp>
      <p:pic>
        <p:nvPicPr>
          <p:cNvPr id="5" name="Tạm Biệt Búp Bê Thân Yê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49375" y="265178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24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4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973" y="867201"/>
            <a:ext cx="8714630" cy="570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529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866" y="336063"/>
            <a:ext cx="6941489" cy="606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38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700170"/>
            <a:ext cx="9074205" cy="604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65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82101" y="1121134"/>
            <a:ext cx="41647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54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Trẻ thực hiện</a:t>
            </a:r>
            <a:endParaRPr lang="en-US" sz="54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6906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8759" y="2639833"/>
            <a:ext cx="78021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7200" b="1" dirty="0" smtClean="0">
                <a:solidFill>
                  <a:srgbClr val="00B050"/>
                </a:solidFill>
                <a:latin typeface="+mj-lt"/>
              </a:rPr>
              <a:t>Nhận xét sản phẩm</a:t>
            </a:r>
            <a:endParaRPr lang="en-US" sz="7200" b="1" dirty="0">
              <a:solidFill>
                <a:srgbClr val="00B05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04380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ở đầu"/>
  <p:tag name="ISPRING_SLIDE_INDENT_LEVEL" val="0"/>
  <p:tag name="ISPRING_CUSTOM_TIMING_USED" val="0"/>
  <p:tag name="GENSWF_ADVANCE_TIME" val="13.7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183</Words>
  <Application>Microsoft Office PowerPoint</Application>
  <PresentationFormat>Widescreen</PresentationFormat>
  <Paragraphs>34</Paragraphs>
  <Slides>10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PHÒNG GIÁO DỤC VÀ ĐÀO TẠO QUẬN LONG BIÊN TRƯỜNG MẦM NON GIA THƯỢNG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DELL</dc:creator>
  <cp:lastModifiedBy>DELL</cp:lastModifiedBy>
  <cp:revision>5</cp:revision>
  <dcterms:created xsi:type="dcterms:W3CDTF">2022-06-07T14:17:34Z</dcterms:created>
  <dcterms:modified xsi:type="dcterms:W3CDTF">2022-06-09T16:03:41Z</dcterms:modified>
</cp:coreProperties>
</file>