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media/image10.jpg" ContentType="image/png"/>
  <Override PartName="/ppt/media/image14.jpg" ContentType="image/png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7" r:id="rId3"/>
    <p:sldId id="268" r:id="rId4"/>
    <p:sldId id="262" r:id="rId5"/>
    <p:sldId id="261" r:id="rId6"/>
    <p:sldId id="258" r:id="rId7"/>
    <p:sldId id="260" r:id="rId8"/>
    <p:sldId id="265" r:id="rId9"/>
    <p:sldId id="263" r:id="rId10"/>
    <p:sldId id="266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4009C-71EE-41DF-890A-3CFBD4C276D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76B44-D237-4F6E-982F-24B35B461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12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28368-7D67-4D9F-B93C-D1EE4A3F64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233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705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1E72A8-39FA-4F78-BC2C-43502ED167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4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07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753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93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583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91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58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47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39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32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413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55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F912E-BF5C-497F-8418-8989BEF69606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77CF3-0B96-4F0F-AE50-7BE846311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28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282"/>
            <a:ext cx="9144000" cy="43774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94170"/>
            <a:ext cx="9144000" cy="1420239"/>
          </a:xfrm>
        </p:spPr>
        <p:txBody>
          <a:bodyPr>
            <a:noAutofit/>
          </a:bodyPr>
          <a:lstStyle/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PH</a:t>
            </a:r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Ã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Món ngon nổi tiếng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MGL 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Tuyết</a:t>
            </a:r>
            <a:endParaRPr lang="en-US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40" y="739303"/>
            <a:ext cx="1352145" cy="11575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106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710"/>
    </mc:Choice>
    <mc:Fallback xmlns="">
      <p:transition spd="slow" advClick="0" advTm="13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45267" y="2520564"/>
            <a:ext cx="430585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0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Trò chơi:</a:t>
            </a:r>
          </a:p>
          <a:p>
            <a:pPr algn="ctr"/>
            <a:r>
              <a:rPr lang="vi-VN" sz="60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Vua đầu bếp</a:t>
            </a:r>
            <a:endParaRPr lang="en-US" sz="60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309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89166" y="3352800"/>
            <a:ext cx="95264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 HỌC KẾT THÚC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11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53"/>
    </mc:Choice>
    <mc:Fallback xmlns="">
      <p:transition spd="slow" advClick="0" advTm="705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87717" y="0"/>
            <a:ext cx="5059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92341" y="967497"/>
            <a:ext cx="6096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 </a:t>
            </a:r>
            <a:r>
              <a:rPr lang="en-US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 Nội là thủ đô của cả nước. Ơ Hà Nội có nhiều món ăn ngon mang đậm huong vị quê hương</a:t>
            </a:r>
            <a:endParaRPr lang="vi-VN" altLang="en-US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Biết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gọi, đặc điểm của một số món ăn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</a:t>
            </a:r>
            <a:r>
              <a:rPr lang="vi-V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có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quan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sát,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 nhớ có chủ định</a:t>
            </a:r>
            <a:endParaRPr lang="vi-VN" altLang="en-US" sz="2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 trẻ kỹ năng trả lời cả câu, rõ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ràng, 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lạc</a:t>
            </a:r>
          </a:p>
          <a:p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Mở rộng vốn từ cho trẻ</a:t>
            </a:r>
          </a:p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Thái </a:t>
            </a:r>
            <a:r>
              <a:rPr lang="vi-V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 trẻ: yêu quý thủ đô Hà Nội, yêu quý các món ăn ngon của Hà Nội và cả nước</a:t>
            </a:r>
          </a:p>
        </p:txBody>
      </p:sp>
    </p:spTree>
    <p:extLst>
      <p:ext uri="{BB962C8B-B14F-4D97-AF65-F5344CB8AC3E}">
        <p14:creationId xmlns:p14="http://schemas.microsoft.com/office/powerpoint/2010/main" val="333883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44347" y="699916"/>
            <a:ext cx="30524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0706" y="2042953"/>
            <a:ext cx="74742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Đồ </a:t>
            </a:r>
            <a:r>
              <a:rPr lang="vi-VN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cô: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Bảng tương tác, que chỉ</a:t>
            </a:r>
            <a:endParaRPr lang="en-US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Hà Nội</a:t>
            </a:r>
            <a:r>
              <a:rPr lang="en-US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Một số hình ảnh: 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cốm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các món ăn từ cốm, các món ăn nổi tiếng của Hà Nội,...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Đồ</a:t>
            </a:r>
            <a:r>
              <a:rPr lang="vi-VN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dùng của trẻ: </a:t>
            </a:r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Lô tô 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cốm, các món ăn từ cốm và các món ăn nổi tiếng khác của Hà Nội,...</a:t>
            </a:r>
            <a:endParaRPr lang="vi-VN" altLang="en-US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Nguyên, vật liệu làm món ăn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48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51709" y="1371601"/>
            <a:ext cx="90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I.ỔN ĐỊNH </a:t>
            </a:r>
            <a:r>
              <a:rPr lang="en-US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TỔ CHỨC</a:t>
            </a:r>
            <a:endParaRPr lang="en-US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Yêu Hà Nội - Tốp ca Thiếu Nh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212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7047"/>
    </mc:Choice>
    <mc:Fallback xmlns="">
      <p:transition spd="slow" advClick="0" advTm="170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9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21636" y="111520"/>
            <a:ext cx="36215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quà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bí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mật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25" y="2035321"/>
            <a:ext cx="4518993" cy="34908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2438" y="684233"/>
            <a:ext cx="6819900" cy="567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98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479589" y="3274130"/>
            <a:ext cx="3182345" cy="3364879"/>
            <a:chOff x="2479589" y="3274130"/>
            <a:chExt cx="3182345" cy="336487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9589" y="3274130"/>
              <a:ext cx="3182345" cy="318234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020882" y="6054234"/>
              <a:ext cx="231383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3200" dirty="0" smtClean="0">
                  <a:latin typeface="+mj-lt"/>
                </a:rPr>
                <a:t>Bánh cốm</a:t>
              </a:r>
              <a:endParaRPr lang="en-US" sz="3200" dirty="0">
                <a:latin typeface="+mj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058394" y="1305478"/>
            <a:ext cx="2902226" cy="2529222"/>
            <a:chOff x="6058394" y="1305478"/>
            <a:chExt cx="2902226" cy="252922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394" y="1305478"/>
              <a:ext cx="2902226" cy="196865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704639" y="3249925"/>
              <a:ext cx="16097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200" dirty="0" smtClean="0">
                  <a:latin typeface="+mj-lt"/>
                </a:rPr>
                <a:t>Xôi cốm</a:t>
              </a:r>
              <a:endParaRPr lang="en-US" sz="3200" dirty="0">
                <a:latin typeface="+mj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51243" y="1305478"/>
            <a:ext cx="3320995" cy="2538635"/>
            <a:chOff x="451243" y="1305478"/>
            <a:chExt cx="3320995" cy="253863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243" y="1305478"/>
              <a:ext cx="3320995" cy="1875349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5232" y="3259338"/>
              <a:ext cx="16562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200" dirty="0" smtClean="0">
                  <a:latin typeface="+mj-lt"/>
                </a:rPr>
                <a:t>Chả cốm</a:t>
              </a:r>
              <a:endParaRPr lang="en-US" sz="3200" dirty="0">
                <a:latin typeface="+mj-lt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54132" y="3931577"/>
            <a:ext cx="3209715" cy="2627156"/>
            <a:chOff x="8354132" y="3931577"/>
            <a:chExt cx="3209715" cy="262715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4132" y="3931577"/>
              <a:ext cx="3063572" cy="2042381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8572322" y="5973958"/>
              <a:ext cx="29915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3200" dirty="0" smtClean="0">
                  <a:latin typeface="+mj-lt"/>
                </a:rPr>
                <a:t>Trứng chiên cốm</a:t>
              </a:r>
              <a:endParaRPr lang="en-US" sz="3200" dirty="0">
                <a:latin typeface="+mj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229281" y="353503"/>
            <a:ext cx="44550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b="1" dirty="0" smtClean="0">
                <a:solidFill>
                  <a:srgbClr val="FF0000"/>
                </a:solidFill>
                <a:latin typeface="+mj-lt"/>
              </a:rPr>
              <a:t>Các món ăn từ cốm</a:t>
            </a:r>
            <a:endParaRPr lang="en-US" sz="40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333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B. Giới thiệu phim_ Quy trình làm cốm (Lớp 7A3- THCS Cầu Giấy- HN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783" end="9151.8665999999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5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32136" y="445112"/>
            <a:ext cx="3089789" cy="2764656"/>
            <a:chOff x="1032136" y="445112"/>
            <a:chExt cx="3089789" cy="27646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2136" y="445112"/>
              <a:ext cx="3089789" cy="217120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264258" y="2809658"/>
              <a:ext cx="25448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 b="1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Bánh cuốn Thanh Trì</a:t>
              </a:r>
              <a:endPara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13353" y="4142803"/>
            <a:ext cx="2939663" cy="2745975"/>
            <a:chOff x="813353" y="4142803"/>
            <a:chExt cx="2939663" cy="274597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353" y="4142803"/>
              <a:ext cx="2939663" cy="219984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363701" y="6488668"/>
              <a:ext cx="19561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 b="1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Chả cá Lá Vọng</a:t>
              </a:r>
              <a:endPara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593452" y="2461974"/>
            <a:ext cx="2875225" cy="3360926"/>
            <a:chOff x="4593452" y="2461974"/>
            <a:chExt cx="2875225" cy="3360926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3452" y="2461974"/>
              <a:ext cx="2875225" cy="2780753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5188156" y="5422790"/>
              <a:ext cx="19303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 b="1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Bún chả Hà Nội</a:t>
              </a:r>
              <a:endPara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044566" y="401256"/>
            <a:ext cx="3388374" cy="2993178"/>
            <a:chOff x="8044566" y="401256"/>
            <a:chExt cx="3388374" cy="299317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4566" y="401256"/>
              <a:ext cx="3388374" cy="225891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9589273" y="2994324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 b="1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Phở Hà Nội</a:t>
              </a:r>
              <a:endPara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309113" y="3673502"/>
            <a:ext cx="3585002" cy="3061711"/>
            <a:chOff x="8309113" y="3673502"/>
            <a:chExt cx="3585002" cy="306171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9113" y="3673502"/>
              <a:ext cx="3585002" cy="2510122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9294801" y="6335103"/>
              <a:ext cx="21389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2000" b="1" dirty="0" smtClean="0">
                  <a:solidFill>
                    <a:schemeClr val="accent2">
                      <a:lumMod val="75000"/>
                    </a:schemeClr>
                  </a:solidFill>
                  <a:latin typeface="+mj-lt"/>
                </a:rPr>
                <a:t>Bánh tôm Hồ Tây</a:t>
              </a:r>
              <a:endPara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776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2564" y="2234317"/>
            <a:ext cx="5977919" cy="193899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vi-VN" sz="6000" b="1" dirty="0" smtClean="0">
                <a:solidFill>
                  <a:srgbClr val="FF0000"/>
                </a:solidFill>
                <a:latin typeface="+mj-lt"/>
              </a:rPr>
              <a:t>Trò chơi:</a:t>
            </a:r>
          </a:p>
          <a:p>
            <a:pPr algn="ctr"/>
            <a:r>
              <a:rPr lang="vi-VN" sz="6000" b="1" dirty="0" smtClean="0">
                <a:solidFill>
                  <a:srgbClr val="FF0000"/>
                </a:solidFill>
                <a:latin typeface="+mj-lt"/>
              </a:rPr>
              <a:t>Thi xem ai nhanh</a:t>
            </a:r>
            <a:endParaRPr lang="en-US" sz="60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345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ở đầu"/>
  <p:tag name="ISPRING_SLIDE_INDENT_LEVEL" val="0"/>
  <p:tag name="ISPRING_CUSTOM_TIMING_USED" val="0"/>
  <p:tag name="GENSWF_ADVANCE_TIME" val="13.7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Ổn định tổ chức"/>
  <p:tag name="ISPRING_SLIDE_INDENT_LEVEL" val="0"/>
  <p:tag name="ISPRING_SLIDE_ID_2" val="{CB8CBEA1-1F7F-40A8-BF6D-615E8DC70729}"/>
  <p:tag name="GENSWF_ADVANCE_TIME" val="17.05"/>
  <p:tag name="ISPRING_PRESENTER_ID" val="{58FE4FEF-91C4-4192-8F02-3997866FED5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ết thúc"/>
  <p:tag name="ISPRING_SLIDE_INDENT_LEVEL" val="0"/>
  <p:tag name="ISPRING_SLIDE_ID_2" val="{7409D7B7-BC09-4E3F-8F13-7978D1DABEE0}"/>
  <p:tag name="GENSWF_ADVANCE_TIME" val="7.05"/>
  <p:tag name="ISPRING_PRESENTER_ID" val="{58FE4FEF-91C4-4192-8F02-3997866FED5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241</Words>
  <Application>Microsoft Office PowerPoint</Application>
  <PresentationFormat>Widescreen</PresentationFormat>
  <Paragraphs>49</Paragraphs>
  <Slides>11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DELL</dc:creator>
  <cp:lastModifiedBy>DELL</cp:lastModifiedBy>
  <cp:revision>24</cp:revision>
  <dcterms:created xsi:type="dcterms:W3CDTF">2022-04-30T14:01:24Z</dcterms:created>
  <dcterms:modified xsi:type="dcterms:W3CDTF">2022-06-08T08:27:36Z</dcterms:modified>
</cp:coreProperties>
</file>