
<file path=[Content_Types].xml><?xml version="1.0" encoding="utf-8"?>
<Types xmlns="http://schemas.openxmlformats.org/package/2006/content-types">
  <Default Extension="png" ContentType="image/png"/>
  <Default Extension="jfif" ContentType="image/jpe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media/image5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86" r:id="rId3"/>
    <p:sldId id="287" r:id="rId4"/>
    <p:sldId id="274" r:id="rId5"/>
    <p:sldId id="259" r:id="rId6"/>
    <p:sldId id="276" r:id="rId7"/>
    <p:sldId id="262" r:id="rId8"/>
    <p:sldId id="263" r:id="rId9"/>
    <p:sldId id="275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93" r:id="rId20"/>
    <p:sldId id="292" r:id="rId21"/>
    <p:sldId id="290" r:id="rId22"/>
    <p:sldId id="291" r:id="rId23"/>
    <p:sldId id="277" r:id="rId24"/>
    <p:sldId id="278" r:id="rId25"/>
    <p:sldId id="279" r:id="rId26"/>
    <p:sldId id="280" r:id="rId27"/>
    <p:sldId id="282" r:id="rId28"/>
    <p:sldId id="283" r:id="rId29"/>
    <p:sldId id="284" r:id="rId30"/>
    <p:sldId id="281" r:id="rId31"/>
    <p:sldId id="285" r:id="rId32"/>
    <p:sldId id="289" r:id="rId33"/>
    <p:sldId id="260" r:id="rId34"/>
    <p:sldId id="261" r:id="rId35"/>
    <p:sldId id="25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624CA-F967-4FDC-8D5D-48D1C5EBC62D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A08AAB-8E97-4E8E-92ED-728E2FB12A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75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428368-7D67-4D9F-B93C-D1EE4A3F64B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280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36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10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447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22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55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99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84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305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6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31DDE-C28A-4DFA-A7F2-374F8A0B2361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FA0C5-A0D3-4B70-B597-EFE460691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4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282"/>
            <a:ext cx="9144000" cy="437746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b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94170"/>
            <a:ext cx="9144000" cy="1420239"/>
          </a:xfrm>
        </p:spPr>
        <p:txBody>
          <a:bodyPr>
            <a:noAutofit/>
          </a:bodyPr>
          <a:lstStyle/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PH</a:t>
            </a:r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Ã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vi-V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đang chào đón bé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MGL </a:t>
            </a:r>
            <a:r>
              <a:rPr lang="vi-VN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vi-VN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vi-VN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Đặng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Tuyết</a:t>
            </a:r>
            <a:endParaRPr lang="en-US" b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2021-2022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40" y="739303"/>
            <a:ext cx="1352145" cy="11575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5028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710"/>
    </mc:Choice>
    <mc:Fallback xmlns="">
      <p:transition spd="slow" advClick="0" advTm="13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23074" y="6289481"/>
            <a:ext cx="24577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Hành lang lớp học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594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1940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97072" y="6281531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 giáo giảng bài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1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265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78734" y="6396335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Lớp học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6521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3133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70783" y="6313336"/>
            <a:ext cx="2366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95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134"/>
            <a:ext cx="12192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32097" y="6396335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 học bài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0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31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64029" y="6388382"/>
            <a:ext cx="1996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góc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79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29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60152" y="6396335"/>
            <a:ext cx="27478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ngoài trời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20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2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0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42187" y="2520765"/>
            <a:ext cx="6316794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ọc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ầm</a:t>
            </a:r>
            <a:r>
              <a:rPr lang="en-US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02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41" y="425395"/>
            <a:ext cx="10561982" cy="594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9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87717" y="0"/>
            <a:ext cx="5059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92341" y="967497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 tên trường tiểu học</a:t>
            </a: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Biết một số hoạt động chính của lớp 1 tiểu học, biết một số đồ dùng của học sinh và của trường tiểu học</a:t>
            </a: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Một số nét đặc trưng khác với trường mầm non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</a:t>
            </a:r>
            <a:r>
              <a:rPr lang="vi-V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có khả năng quan sát và so sánh</a:t>
            </a:r>
          </a:p>
          <a:p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Rèn trẻ kỹ năng trả lời cả câu, rõ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ràng, </a:t>
            </a: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 lạc</a:t>
            </a:r>
          </a:p>
          <a:p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Mở rộng vốn từ cho trẻ</a:t>
            </a:r>
          </a:p>
          <a:p>
            <a:r>
              <a:rPr lang="vi-VN" alt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Thái </a:t>
            </a:r>
            <a:r>
              <a:rPr lang="vi-VN" alt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độ: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altLang="en-US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chăm ngoan, học giỏi và luôn nhớ mái trường mầm non</a:t>
            </a:r>
            <a:endParaRPr lang="vi-VN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6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77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3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1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16798" y="2910379"/>
            <a:ext cx="7782901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endParaRPr lang="en-US" alt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AI CA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82" y="626016"/>
            <a:ext cx="9298677" cy="511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250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SACH TV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602" y="1344434"/>
            <a:ext cx="3985591" cy="4585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283" y="1344434"/>
            <a:ext cx="5255813" cy="4585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0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roduct.hstatic.net/1000230347/product/abl_9671_mas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019" y="688258"/>
            <a:ext cx="6567949" cy="545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38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45" y="1377760"/>
            <a:ext cx="4812955" cy="40609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868" y="850638"/>
            <a:ext cx="4199712" cy="525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01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94" y="890327"/>
            <a:ext cx="9684688" cy="521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2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859" y="4753077"/>
            <a:ext cx="9668719" cy="11626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077" y="468341"/>
            <a:ext cx="6522181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7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44347" y="699916"/>
            <a:ext cx="30524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vi-VN" alt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70706" y="2042953"/>
            <a:ext cx="74742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Đồ </a:t>
            </a:r>
            <a:r>
              <a:rPr lang="vi-VN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của cô: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Bảng tương tác, que chỉ</a:t>
            </a:r>
            <a:endParaRPr lang="en-US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búp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Một số hình ảnh: quang cảnh sân trường, giờ học, giờ ra chơi, chào cờ, thể dục,...</a:t>
            </a:r>
          </a:p>
          <a:p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Hình ảnh một số đồ dùng học tập ở trường tiểu học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Đồ</a:t>
            </a:r>
            <a:r>
              <a:rPr lang="vi-VN" alt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dùng của trẻ: </a:t>
            </a:r>
            <a:r>
              <a:rPr lang="vi-VN" altLang="en-US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Lô tô về trường tiểu học và mầm non</a:t>
            </a:r>
          </a:p>
          <a:p>
            <a:r>
              <a:rPr lang="vi-VN" alt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Đồ dùng, đồ chơi để xây mô hình trường tiểu học</a:t>
            </a:r>
            <a:endParaRPr lang="vi-VN" altLang="en-US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1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NG 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7148223" cy="563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HOP PH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847" y="355114"/>
            <a:ext cx="4081669" cy="408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74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040" y="1113182"/>
            <a:ext cx="5923059" cy="50888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" y="1296063"/>
            <a:ext cx="6058894" cy="472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09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39177" y="2775005"/>
            <a:ext cx="33810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Trò chơi: </a:t>
            </a:r>
          </a:p>
          <a:p>
            <a:pPr algn="ctr"/>
            <a:r>
              <a:rPr lang="vi-VN" sz="4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Ai nhanh nhất</a:t>
            </a:r>
            <a:endParaRPr lang="en-US" sz="4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9452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7456" y="874644"/>
            <a:ext cx="715292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4400" b="1" dirty="0" smtClean="0">
                <a:solidFill>
                  <a:srgbClr val="FF0000"/>
                </a:solidFill>
                <a:latin typeface="+mj-lt"/>
              </a:rPr>
              <a:t>Trò chơi: </a:t>
            </a:r>
          </a:p>
          <a:p>
            <a:pPr algn="ctr"/>
            <a:r>
              <a:rPr lang="vi-VN" sz="4400" b="1" dirty="0" smtClean="0">
                <a:solidFill>
                  <a:srgbClr val="FF0000"/>
                </a:solidFill>
                <a:latin typeface="+mj-lt"/>
              </a:rPr>
              <a:t>Xếp mô hình trường tiểu học</a:t>
            </a:r>
            <a:endParaRPr lang="en-US" sz="44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9914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61252" y="1578769"/>
            <a:ext cx="62340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4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: </a:t>
            </a:r>
            <a:r>
              <a:rPr lang="en-US" altLang="en-US" sz="4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altLang="en-US" sz="4800" b="1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4800" b="1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1”</a:t>
            </a:r>
            <a:endParaRPr lang="en-US" altLang="en-US" sz="4800" b="1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9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 noChangeArrowheads="1"/>
          </p:cNvSpPr>
          <p:nvPr/>
        </p:nvSpPr>
        <p:spPr bwMode="auto">
          <a:xfrm>
            <a:off x="4343400" y="304800"/>
            <a:ext cx="3733800" cy="637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 nay bé dậy sớm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trường cùng má ba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được vào lớp 1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Chao ôi thích thích là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 mùa thu xanh thẳm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Lồng lộng lá cờ bay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 cái gì cũng đẹp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 đáng yêu thế này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trang hoàng lộng lẫy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đông ơi là đông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dắt bé vào lớp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niềm vui phập phồng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Ôi hôm nay vui quá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lên lớp 1 rồi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 kia ba và má</a:t>
            </a:r>
            <a:b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altLang="en-US" sz="24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Nhìn bé cười thật tươi</a:t>
            </a:r>
            <a:endParaRPr lang="en-US" altLang="en-US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3" name="TextBox 3"/>
          <p:cNvSpPr txBox="1">
            <a:spLocks noChangeArrowheads="1"/>
          </p:cNvSpPr>
          <p:nvPr/>
        </p:nvSpPr>
        <p:spPr bwMode="auto">
          <a:xfrm>
            <a:off x="4648200" y="0"/>
            <a:ext cx="23391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32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61808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68557" y="260809"/>
            <a:ext cx="7092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vi-VN" alt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alt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alt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vi-VN" altLang="en-US" sz="2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vi-VN" alt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alt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alt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búp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4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endParaRPr lang="en-US" altLang="en-US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10" y="1266734"/>
            <a:ext cx="10901238" cy="5477786"/>
          </a:xfrm>
          <a:prstGeom prst="rect">
            <a:avLst/>
          </a:prstGeom>
        </p:spPr>
      </p:pic>
      <p:pic>
        <p:nvPicPr>
          <p:cNvPr id="6" name="Tạm Biệt Búp Bê Thân Yê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593567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50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4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15" y="1024889"/>
            <a:ext cx="11004605" cy="5177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144494" y="6297433"/>
            <a:ext cx="21599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Trường tiểu học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64148" y="198783"/>
            <a:ext cx="5713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2. </a:t>
            </a:r>
            <a:r>
              <a:rPr lang="vi-V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Phương pháp, hình thức tổ </a:t>
            </a:r>
            <a:r>
              <a:rPr lang="vi-VN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chức: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494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2894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69850" y="6380432"/>
            <a:ext cx="3233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 giảng năm học mới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1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1646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202017"/>
          </a:xfrm>
        </p:spPr>
      </p:pic>
      <p:sp>
        <p:nvSpPr>
          <p:cNvPr id="5" name="TextBox 4"/>
          <p:cNvSpPr txBox="1"/>
          <p:nvPr/>
        </p:nvSpPr>
        <p:spPr>
          <a:xfrm>
            <a:off x="4802588" y="6289482"/>
            <a:ext cx="1649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Khu rửa tay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8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1543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38978" y="6297433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Giờ thể dục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99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ở đầu"/>
  <p:tag name="ISPRING_SLIDE_INDENT_LEVEL" val="0"/>
  <p:tag name="ISPRING_CUSTOM_TIMING_USED" val="0"/>
  <p:tag name="GENSWF_ADVANCE_TIME" val="13.7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</TotalTime>
  <Words>315</Words>
  <Application>Microsoft Office PowerPoint</Application>
  <PresentationFormat>Widescreen</PresentationFormat>
  <Paragraphs>60</Paragraphs>
  <Slides>35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Office Theme</vt:lpstr>
      <vt:lpstr>PHÒNG GIÁO DỤC VÀ ĐÀO TẠO QUẬN LONG BIÊN TRƯỜNG MẦM NON GIA THƯỢNG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DELL</dc:creator>
  <cp:lastModifiedBy>DELL</cp:lastModifiedBy>
  <cp:revision>29</cp:revision>
  <dcterms:created xsi:type="dcterms:W3CDTF">2022-05-21T13:46:53Z</dcterms:created>
  <dcterms:modified xsi:type="dcterms:W3CDTF">2022-05-22T12:05:22Z</dcterms:modified>
</cp:coreProperties>
</file>