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x-msvide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4" r:id="rId7"/>
    <p:sldId id="260" r:id="rId8"/>
    <p:sldId id="261" r:id="rId9"/>
    <p:sldId id="262" r:id="rId10"/>
  </p:sldIdLst>
  <p:sldSz cx="12192000" cy="6858000"/>
  <p:notesSz cx="6858000" cy="9144000"/>
  <p:custDataLst>
    <p:tags r:id="rId1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6" d="100"/>
          <a:sy n="76" d="100"/>
        </p:scale>
        <p:origin x="54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00E72-BD14-4B79-BCDF-5A6217EA9179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7EB7A-9C32-42D0-8FF7-CF2055C609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6252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00E72-BD14-4B79-BCDF-5A6217EA9179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7EB7A-9C32-42D0-8FF7-CF2055C609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995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00E72-BD14-4B79-BCDF-5A6217EA9179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7EB7A-9C32-42D0-8FF7-CF2055C609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683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00E72-BD14-4B79-BCDF-5A6217EA9179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7EB7A-9C32-42D0-8FF7-CF2055C609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716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00E72-BD14-4B79-BCDF-5A6217EA9179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7EB7A-9C32-42D0-8FF7-CF2055C609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5928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00E72-BD14-4B79-BCDF-5A6217EA9179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7EB7A-9C32-42D0-8FF7-CF2055C609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609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00E72-BD14-4B79-BCDF-5A6217EA9179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7EB7A-9C32-42D0-8FF7-CF2055C609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49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00E72-BD14-4B79-BCDF-5A6217EA9179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7EB7A-9C32-42D0-8FF7-CF2055C609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061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00E72-BD14-4B79-BCDF-5A6217EA9179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7EB7A-9C32-42D0-8FF7-CF2055C609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9871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00E72-BD14-4B79-BCDF-5A6217EA9179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7EB7A-9C32-42D0-8FF7-CF2055C609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323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00E72-BD14-4B79-BCDF-5A6217EA9179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7EB7A-9C32-42D0-8FF7-CF2055C609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21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00E72-BD14-4B79-BCDF-5A6217EA9179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57EB7A-9C32-42D0-8FF7-CF2055C609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848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.pn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avi"/><Relationship Id="rId1" Type="http://schemas.microsoft.com/office/2007/relationships/media" Target="../media/media3.avi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avi"/><Relationship Id="rId1" Type="http://schemas.microsoft.com/office/2007/relationships/media" Target="../media/media4.avi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avi"/><Relationship Id="rId1" Type="http://schemas.microsoft.com/office/2007/relationships/media" Target="../media/media5.avi"/><Relationship Id="rId5" Type="http://schemas.openxmlformats.org/officeDocument/2006/relationships/image" Target="../media/image11.png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png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15.png"/><Relationship Id="rId4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2.png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25114" y="0"/>
            <a:ext cx="77685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/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GIA THƯỢNG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00011" y="1567830"/>
            <a:ext cx="8989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LĨNH VỰC PHÁT TRIỂN TÌNH CẢM KỸ NĂNG XÃ HỘI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39404" y="2088204"/>
            <a:ext cx="9350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DẠY TRẺ BỎ RÁC ĐÚNG NƠI QUY ĐỊNH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65427" y="2981264"/>
            <a:ext cx="565382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Môi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MGB C4 3-4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20 -25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Đặng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Chinh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47387" y="6139262"/>
            <a:ext cx="29722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2021 – 2022</a:t>
            </a:r>
          </a:p>
        </p:txBody>
      </p:sp>
      <p:pic>
        <p:nvPicPr>
          <p:cNvPr id="2" name="Nhạc nền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34400" y="6454462"/>
            <a:ext cx="403538" cy="40353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7076" y="886821"/>
            <a:ext cx="622300" cy="62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548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62511" y="534572"/>
            <a:ext cx="48955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23492" y="1242458"/>
            <a:ext cx="9903854" cy="405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1. </a:t>
            </a:r>
            <a:r>
              <a:rPr lang="en-US" sz="2000" b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Kiến</a:t>
            </a:r>
            <a:r>
              <a:rPr lang="en-US" sz="2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thức</a:t>
            </a:r>
            <a:r>
              <a:rPr lang="en-US" sz="2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Trẻ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biết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bỏ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rác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đúng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nơi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quy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định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vệ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sinh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sạch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sẽ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gọn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gàng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nơi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trẻ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ở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lớp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qua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huống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trẻ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biết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bảo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vệ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môi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trường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rất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cần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cuộc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sống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Trẻ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nhận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biết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hành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vi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bảo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vệ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môi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trường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hành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vi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phá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hoại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môi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trường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 </a:t>
            </a:r>
            <a:r>
              <a:rPr lang="en-US" sz="2000" b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Kỹ</a:t>
            </a:r>
            <a:r>
              <a:rPr lang="en-US" sz="2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năng</a:t>
            </a:r>
            <a:r>
              <a:rPr lang="en-US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Rèn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kỹ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năng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bỏ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rác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đúng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nơi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quy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định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ở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mọi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lúc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mọi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nơi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Rèn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thói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quen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giữ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gìn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vệ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sinh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môi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trường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Rèn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khả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năng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ghi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nhớ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chủ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đích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3. </a:t>
            </a:r>
            <a:r>
              <a:rPr lang="en-US" sz="2000" b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Thái</a:t>
            </a:r>
            <a:r>
              <a:rPr lang="en-US" sz="2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độ</a:t>
            </a:r>
            <a:r>
              <a:rPr lang="en-US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Giáo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dục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trẻ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biết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giữ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gìn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bảo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vệ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môi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trường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bằng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bỏ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rác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đúng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nơi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quy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định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Tích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cực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đoàn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kết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tham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gia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trò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chơi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3489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 tmFilter="0,0; .5, 1; 1, 1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 tmFilter="0,0; .5, 1; 1, 1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 tmFilter="0,0; .5, 1; 1, 1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 tmFilter="0,0; .5, 1; 1, 1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6839" y="296214"/>
            <a:ext cx="50742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Ổn</a:t>
            </a:r>
            <a:r>
              <a:rPr lang="en-US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endParaRPr lang="en-US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Chú Cuội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5846" y="0"/>
            <a:ext cx="398585" cy="39858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52067" y="1958213"/>
            <a:ext cx="934329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đóng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Cuội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đang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trượt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vỏ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chuối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ngã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7792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35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" t="-14000" r="-1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78584" y="149667"/>
            <a:ext cx="6658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video-1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78257" y="1385455"/>
            <a:ext cx="10088507" cy="4752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501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-2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88473" y="732558"/>
            <a:ext cx="9698182" cy="5432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905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-3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23455" y="318655"/>
            <a:ext cx="11042072" cy="617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46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1528" y="244698"/>
            <a:ext cx="87447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rác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Rác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thải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rác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thải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nhựa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26847" y="1574576"/>
            <a:ext cx="58856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3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3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32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3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rác</a:t>
            </a:r>
            <a:endParaRPr lang="en-US" sz="3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Nhạc nền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9491" y="210062"/>
            <a:ext cx="304800" cy="3048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47995" y="2405848"/>
            <a:ext cx="93518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Tx/>
              <a:buChar char="-"/>
            </a:pP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rác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 algn="just">
              <a:buFontTx/>
              <a:buChar char="-"/>
            </a:pP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rác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rác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thùng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rác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Rác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rác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thải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nhựa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838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55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98123" y="1138219"/>
            <a:ext cx="68515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endParaRPr lang="en-US" sz="4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“THI XEM AI NHANH”</a:t>
            </a:r>
            <a:endParaRPr lang="en-US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điều đó tùy thuộc hành động của bạn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1891" y="106055"/>
            <a:ext cx="304800" cy="304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47995" y="2918466"/>
            <a:ext cx="93518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Tx/>
              <a:buChar char="-"/>
            </a:pP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vòng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nhặt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rác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khu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vực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lang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bỏ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thùng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rác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 algn="just">
              <a:buFontTx/>
              <a:buChar char="-"/>
            </a:pP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trật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giành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xô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đẩy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911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30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60652" y="562708"/>
            <a:ext cx="564114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8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8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endParaRPr lang="en-US" sz="8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Không Xả Rác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49382" y="25790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089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0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10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56&quot;/&gt;&lt;/object&gt;&lt;object type=&quot;3&quot; unique_id=&quot;10005&quot;&gt;&lt;property id=&quot;20148&quot; value=&quot;5&quot;/&gt;&lt;property id=&quot;20300&quot; value=&quot;Slide 2&quot;/&gt;&lt;property id=&quot;20307&quot; value=&quot;257&quot;/&gt;&lt;/object&gt;&lt;object type=&quot;3&quot; unique_id=&quot;10006&quot;&gt;&lt;property id=&quot;20148&quot; value=&quot;5&quot;/&gt;&lt;property id=&quot;20300&quot; value=&quot;Slide 3&quot;/&gt;&lt;property id=&quot;20307&quot; value=&quot;258&quot;/&gt;&lt;/object&gt;&lt;object type=&quot;3&quot; unique_id=&quot;10007&quot;&gt;&lt;property id=&quot;20148&quot; value=&quot;5&quot;/&gt;&lt;property id=&quot;20300&quot; value=&quot;Slide 4&quot;/&gt;&lt;property id=&quot;20307&quot; value=&quot;259&quot;/&gt;&lt;/object&gt;&lt;object type=&quot;3&quot; unique_id=&quot;10008&quot;&gt;&lt;property id=&quot;20148&quot; value=&quot;5&quot;/&gt;&lt;property id=&quot;20300&quot; value=&quot;Slide 5&quot;/&gt;&lt;property id=&quot;20307&quot; value=&quot;260&quot;/&gt;&lt;/object&gt;&lt;object type=&quot;3&quot; unique_id=&quot;10009&quot;&gt;&lt;property id=&quot;20148&quot; value=&quot;5&quot;/&gt;&lt;property id=&quot;20300&quot; value=&quot;Slide 6&quot;/&gt;&lt;property id=&quot;20307&quot; value=&quot;261&quot;/&gt;&lt;/object&gt;&lt;object type=&quot;3&quot; unique_id=&quot;10010&quot;&gt;&lt;property id=&quot;20148&quot; value=&quot;5&quot;/&gt;&lt;property id=&quot;20300&quot; value=&quot;Slide 7&quot;/&gt;&lt;property id=&quot;20307&quot; value=&quot;262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370</Words>
  <Application>Microsoft Office PowerPoint</Application>
  <PresentationFormat>Widescreen</PresentationFormat>
  <Paragraphs>34</Paragraphs>
  <Slides>9</Slides>
  <Notes>0</Notes>
  <HiddenSlides>0</HiddenSlides>
  <MMClips>8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Windows User</cp:lastModifiedBy>
  <cp:revision>18</cp:revision>
  <dcterms:created xsi:type="dcterms:W3CDTF">2019-10-29T09:23:00Z</dcterms:created>
  <dcterms:modified xsi:type="dcterms:W3CDTF">2022-06-07T13:44:57Z</dcterms:modified>
</cp:coreProperties>
</file>