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56" r:id="rId2"/>
    <p:sldId id="257" r:id="rId3"/>
    <p:sldId id="266" r:id="rId4"/>
    <p:sldId id="258" r:id="rId5"/>
    <p:sldId id="259" r:id="rId6"/>
    <p:sldId id="260" r:id="rId7"/>
    <p:sldId id="261" r:id="rId8"/>
    <p:sldId id="262" r:id="rId9"/>
    <p:sldId id="264" r:id="rId10"/>
    <p:sldId id="265" r:id="rId11"/>
    <p:sldId id="263" r:id="rId1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2" d="100"/>
          <a:sy n="72" d="100"/>
        </p:scale>
        <p:origin x="636" y="5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C1A448D-3A59-4071-8005-F2E40DD4166C}" type="datetimeFigureOut">
              <a:rPr lang="en-US" smtClean="0"/>
              <a:pPr/>
              <a:t>6/9/2022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376C0B7-8E18-46B4-A539-B630AFBBDBD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77593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76C0B7-8E18-46B4-A539-B630AFBBDBD9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232058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64D71B-E4F3-4DC8-AF66-7FD8645C5604}" type="datetimeFigureOut">
              <a:rPr lang="en-US" smtClean="0"/>
              <a:pPr/>
              <a:t>6/9/2022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D816EF-7CDD-4C26-BF3E-8387F4DE8BE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56492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64D71B-E4F3-4DC8-AF66-7FD8645C5604}" type="datetimeFigureOut">
              <a:rPr lang="en-US" smtClean="0"/>
              <a:pPr/>
              <a:t>6/9/2022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D816EF-7CDD-4C26-BF3E-8387F4DE8BE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55452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64D71B-E4F3-4DC8-AF66-7FD8645C5604}" type="datetimeFigureOut">
              <a:rPr lang="en-US" smtClean="0"/>
              <a:pPr/>
              <a:t>6/9/2022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D816EF-7CDD-4C26-BF3E-8387F4DE8BE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72435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64D71B-E4F3-4DC8-AF66-7FD8645C5604}" type="datetimeFigureOut">
              <a:rPr lang="en-US" smtClean="0"/>
              <a:pPr/>
              <a:t>6/9/2022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D816EF-7CDD-4C26-BF3E-8387F4DE8BE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89832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64D71B-E4F3-4DC8-AF66-7FD8645C5604}" type="datetimeFigureOut">
              <a:rPr lang="en-US" smtClean="0"/>
              <a:pPr/>
              <a:t>6/9/2022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D816EF-7CDD-4C26-BF3E-8387F4DE8BE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21207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64D71B-E4F3-4DC8-AF66-7FD8645C5604}" type="datetimeFigureOut">
              <a:rPr lang="en-US" smtClean="0"/>
              <a:pPr/>
              <a:t>6/9/2022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D816EF-7CDD-4C26-BF3E-8387F4DE8BE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16030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64D71B-E4F3-4DC8-AF66-7FD8645C5604}" type="datetimeFigureOut">
              <a:rPr lang="en-US" smtClean="0"/>
              <a:pPr/>
              <a:t>6/9/2022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D816EF-7CDD-4C26-BF3E-8387F4DE8BE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93793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64D71B-E4F3-4DC8-AF66-7FD8645C5604}" type="datetimeFigureOut">
              <a:rPr lang="en-US" smtClean="0"/>
              <a:pPr/>
              <a:t>6/9/2022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D816EF-7CDD-4C26-BF3E-8387F4DE8BE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65790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64D71B-E4F3-4DC8-AF66-7FD8645C5604}" type="datetimeFigureOut">
              <a:rPr lang="en-US" smtClean="0"/>
              <a:pPr/>
              <a:t>6/9/2022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D816EF-7CDD-4C26-BF3E-8387F4DE8BE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15904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64D71B-E4F3-4DC8-AF66-7FD8645C5604}" type="datetimeFigureOut">
              <a:rPr lang="en-US" smtClean="0"/>
              <a:pPr/>
              <a:t>6/9/2022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D816EF-7CDD-4C26-BF3E-8387F4DE8BE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58430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64D71B-E4F3-4DC8-AF66-7FD8645C5604}" type="datetimeFigureOut">
              <a:rPr lang="en-US" smtClean="0"/>
              <a:pPr/>
              <a:t>6/9/2022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D816EF-7CDD-4C26-BF3E-8387F4DE8BE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72143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E64D71B-E4F3-4DC8-AF66-7FD8645C5604}" type="datetimeFigureOut">
              <a:rPr lang="en-US" smtClean="0"/>
              <a:pPr/>
              <a:t>6/9/2022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D816EF-7CDD-4C26-BF3E-8387F4DE8BE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44175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7286" y="0"/>
            <a:ext cx="11764369" cy="897507"/>
          </a:xfrm>
        </p:spPr>
        <p:txBody>
          <a:bodyPr>
            <a:normAutofit/>
          </a:bodyPr>
          <a:lstStyle/>
          <a:p>
            <a:r>
              <a:rPr lang="en-US" sz="32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PHÒNG GIÁO DỤC VÀ ĐÀO TẠO QUẬN LONG BIÊN</a:t>
            </a:r>
            <a:endParaRPr lang="en-US" sz="32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-524577" y="3642136"/>
            <a:ext cx="11161595" cy="724302"/>
          </a:xfrm>
        </p:spPr>
        <p:txBody>
          <a:bodyPr>
            <a:normAutofit/>
          </a:bodyPr>
          <a:lstStyle/>
          <a:p>
            <a:r>
              <a:rPr lang="en-US" sz="3200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Thơ</a:t>
            </a:r>
            <a:r>
              <a:rPr lang="en-US" sz="32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3200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Bập</a:t>
            </a:r>
            <a:r>
              <a:rPr lang="en-US" sz="32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bênh</a:t>
            </a:r>
            <a:endParaRPr lang="en-US" sz="32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504495" y="2485502"/>
            <a:ext cx="10132523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6600" dirty="0" err="1" smtClean="0">
                <a:solidFill>
                  <a:srgbClr val="002060"/>
                </a:solidFill>
                <a:cs typeface="Times New Roman" panose="02020603050405020304" pitchFamily="18" charset="0"/>
              </a:rPr>
              <a:t>Làm</a:t>
            </a:r>
            <a:r>
              <a:rPr lang="en-US" sz="6600" dirty="0" smtClean="0">
                <a:solidFill>
                  <a:srgbClr val="002060"/>
                </a:solidFill>
                <a:cs typeface="Times New Roman" panose="02020603050405020304" pitchFamily="18" charset="0"/>
              </a:rPr>
              <a:t> </a:t>
            </a:r>
            <a:r>
              <a:rPr lang="en-US" sz="6600" dirty="0" err="1" smtClean="0">
                <a:solidFill>
                  <a:srgbClr val="002060"/>
                </a:solidFill>
                <a:cs typeface="Times New Roman" panose="02020603050405020304" pitchFamily="18" charset="0"/>
              </a:rPr>
              <a:t>quen</a:t>
            </a:r>
            <a:r>
              <a:rPr lang="en-US" sz="6600" dirty="0" smtClean="0">
                <a:solidFill>
                  <a:srgbClr val="002060"/>
                </a:solidFill>
                <a:cs typeface="Times New Roman" panose="02020603050405020304" pitchFamily="18" charset="0"/>
              </a:rPr>
              <a:t> </a:t>
            </a:r>
            <a:r>
              <a:rPr lang="en-US" sz="6600" dirty="0" err="1" smtClean="0">
                <a:solidFill>
                  <a:srgbClr val="002060"/>
                </a:solidFill>
                <a:cs typeface="Times New Roman" panose="02020603050405020304" pitchFamily="18" charset="0"/>
              </a:rPr>
              <a:t>văn</a:t>
            </a:r>
            <a:r>
              <a:rPr lang="en-US" sz="6600" dirty="0" smtClean="0">
                <a:solidFill>
                  <a:srgbClr val="002060"/>
                </a:solidFill>
                <a:cs typeface="Times New Roman" panose="02020603050405020304" pitchFamily="18" charset="0"/>
              </a:rPr>
              <a:t> </a:t>
            </a:r>
            <a:r>
              <a:rPr lang="en-US" sz="6600" dirty="0" err="1" smtClean="0">
                <a:solidFill>
                  <a:srgbClr val="002060"/>
                </a:solidFill>
                <a:cs typeface="Times New Roman" panose="02020603050405020304" pitchFamily="18" charset="0"/>
              </a:rPr>
              <a:t>học</a:t>
            </a:r>
            <a:endParaRPr lang="en-US" sz="6600" dirty="0">
              <a:solidFill>
                <a:srgbClr val="002060"/>
              </a:solidFill>
              <a:cs typeface="Times New Roman" panose="02020603050405020304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723753" y="4158646"/>
            <a:ext cx="477143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32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Giáo</a:t>
            </a:r>
            <a:r>
              <a:rPr lang="en-US" sz="32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viên</a:t>
            </a:r>
            <a:r>
              <a:rPr lang="en-US" sz="32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3200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Đặng</a:t>
            </a:r>
            <a:r>
              <a:rPr lang="en-US" sz="32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Thị</a:t>
            </a:r>
            <a:r>
              <a:rPr lang="en-US" sz="32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Chinh</a:t>
            </a:r>
            <a:endParaRPr lang="en-US" sz="32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3226099" y="4811686"/>
            <a:ext cx="5390865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en-US" sz="3200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Lứa</a:t>
            </a:r>
            <a:r>
              <a:rPr lang="en-US" sz="32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tuổi</a:t>
            </a:r>
            <a:r>
              <a:rPr lang="en-US" sz="32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3 – 4 </a:t>
            </a:r>
            <a:r>
              <a:rPr lang="en-US" sz="3200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tuổi</a:t>
            </a:r>
            <a:endParaRPr lang="en-US" sz="3200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32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</a:p>
          <a:p>
            <a:pPr algn="ctr"/>
            <a:endParaRPr lang="en-US" sz="3200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en-US" sz="32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4435521" y="6052712"/>
            <a:ext cx="418144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Năm</a:t>
            </a:r>
            <a:r>
              <a:rPr lang="en-US" sz="2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2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2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2021- 2022</a:t>
            </a:r>
            <a:endParaRPr lang="en-US" sz="28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2036913" y="706505"/>
            <a:ext cx="776923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TRƯỜNG MẦM NON GIA THƯỢNG</a:t>
            </a:r>
            <a:endParaRPr lang="en-US" sz="32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9001" y="1201663"/>
            <a:ext cx="1460938" cy="1095704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9001" y="1188665"/>
            <a:ext cx="1460938" cy="14217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41306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4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4" grpId="0"/>
      <p:bldP spid="5" grpId="0"/>
      <p:bldP spid="6" grpId="0"/>
      <p:bldP spid="7" grpId="0"/>
      <p:bldP spid="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"/>
            <a:ext cx="12192000" cy="1690688"/>
          </a:xfrm>
          <a:gradFill>
            <a:gsLst>
              <a:gs pos="100000">
                <a:schemeClr val="accent1">
                  <a:lumMod val="60000"/>
                  <a:lumOff val="40000"/>
                </a:schemeClr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txBody>
          <a:bodyPr>
            <a:normAutofit/>
          </a:bodyPr>
          <a:lstStyle/>
          <a:p>
            <a:r>
              <a:rPr lang="en-US" sz="36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Trẻ</a:t>
            </a:r>
            <a:r>
              <a:rPr lang="en-US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đọc</a:t>
            </a:r>
            <a:r>
              <a:rPr lang="en-US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theo</a:t>
            </a:r>
            <a:r>
              <a:rPr lang="en-US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nhóm</a:t>
            </a:r>
            <a:r>
              <a:rPr lang="en-US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6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</a:t>
            </a:r>
            <a:r>
              <a:rPr lang="en-US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nhân</a:t>
            </a:r>
            <a:r>
              <a:rPr lang="en-US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trẻ</a:t>
            </a:r>
            <a:r>
              <a:rPr lang="en-US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đọc</a:t>
            </a:r>
            <a:endParaRPr lang="en-US" sz="3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2018" y="1690688"/>
            <a:ext cx="8117059" cy="5167311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1825625"/>
          </a:xfrm>
          <a:gradFill>
            <a:gsLst>
              <a:gs pos="0">
                <a:schemeClr val="accent2">
                  <a:lumMod val="60000"/>
                  <a:lumOff val="40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txBody>
          <a:bodyPr>
            <a:normAutofit/>
          </a:bodyPr>
          <a:lstStyle/>
          <a:p>
            <a:r>
              <a:rPr lang="en-US" sz="32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Tiết</a:t>
            </a:r>
            <a:r>
              <a:rPr lang="en-US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kết</a:t>
            </a:r>
            <a:r>
              <a:rPr lang="en-US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thúc</a:t>
            </a:r>
            <a:r>
              <a:rPr lang="en-US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Cô</a:t>
            </a:r>
            <a:r>
              <a:rPr lang="en-US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trẻ</a:t>
            </a:r>
            <a:r>
              <a:rPr lang="en-US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hát</a:t>
            </a:r>
            <a:r>
              <a:rPr lang="en-US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“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Trường</a:t>
            </a:r>
            <a:r>
              <a:rPr lang="en-US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mẫu</a:t>
            </a:r>
            <a:r>
              <a:rPr lang="en-US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giáo</a:t>
            </a:r>
            <a:r>
              <a:rPr lang="en-US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yêu</a:t>
            </a:r>
            <a:r>
              <a:rPr lang="en-US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thương</a:t>
            </a:r>
            <a:r>
              <a:rPr lang="en-US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en-US" sz="3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Content Placeholder 7"/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825624"/>
            <a:ext cx="12192000" cy="5032375"/>
          </a:xfrm>
        </p:spPr>
      </p:pic>
      <p:pic>
        <p:nvPicPr>
          <p:cNvPr id="3" name="hoa_truong_em_193201816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0709013" y="4646449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67008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9879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C000"/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I. </a:t>
            </a:r>
            <a:r>
              <a:rPr lang="en-US" b="1" dirty="0" err="1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Mục</a:t>
            </a:r>
            <a:r>
              <a:rPr lang="en-US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đích</a:t>
            </a:r>
            <a:r>
              <a:rPr lang="en-US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- </a:t>
            </a:r>
            <a:r>
              <a:rPr lang="en-US" b="1" dirty="0" err="1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yêu</a:t>
            </a:r>
            <a:r>
              <a:rPr lang="en-US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cầu</a:t>
            </a:r>
            <a:endParaRPr lang="en-US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678701"/>
            <a:ext cx="10515600" cy="3791934"/>
          </a:xfrm>
        </p:spPr>
        <p:txBody>
          <a:bodyPr/>
          <a:lstStyle/>
          <a:p>
            <a:pPr marL="514350" indent="-514350">
              <a:buAutoNum type="arabicPeriod"/>
            </a:pPr>
            <a:r>
              <a:rPr lang="en-US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Kiến</a:t>
            </a:r>
            <a:r>
              <a:rPr lang="en-US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thức</a:t>
            </a:r>
            <a:r>
              <a:rPr lang="en-US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>
              <a:buFontTx/>
              <a:buChar char="-"/>
            </a:pPr>
            <a:r>
              <a:rPr lang="en-US" sz="2000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Trẻ</a:t>
            </a:r>
            <a:r>
              <a:rPr lang="en-US" sz="20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biết</a:t>
            </a:r>
            <a:r>
              <a:rPr lang="en-US" sz="20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tên</a:t>
            </a:r>
            <a:r>
              <a:rPr lang="en-US" sz="20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20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thơ</a:t>
            </a:r>
            <a:r>
              <a:rPr lang="en-US" sz="20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000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tên</a:t>
            </a:r>
            <a:r>
              <a:rPr lang="en-US" sz="20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tác</a:t>
            </a:r>
            <a:r>
              <a:rPr lang="en-US" sz="20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giả</a:t>
            </a:r>
            <a:endParaRPr lang="en-US" sz="2000" dirty="0" smtClean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Tx/>
              <a:buChar char="-"/>
            </a:pPr>
            <a:r>
              <a:rPr lang="en-US" sz="2000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Trẻ</a:t>
            </a:r>
            <a:r>
              <a:rPr lang="en-US" sz="20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hiểu</a:t>
            </a:r>
            <a:r>
              <a:rPr lang="en-US" sz="20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nội</a:t>
            </a:r>
            <a:r>
              <a:rPr lang="en-US" sz="20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dung </a:t>
            </a:r>
            <a:r>
              <a:rPr lang="en-US" sz="2000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20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thơ</a:t>
            </a:r>
            <a:endParaRPr lang="en-US" sz="2000" dirty="0" smtClean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en-US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Kỹ</a:t>
            </a:r>
            <a:r>
              <a:rPr lang="en-US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năng</a:t>
            </a:r>
            <a:r>
              <a:rPr lang="en-US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>
              <a:buFontTx/>
              <a:buChar char="-"/>
            </a:pPr>
            <a:r>
              <a:rPr lang="en-US" sz="2000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Trẻ</a:t>
            </a:r>
            <a:r>
              <a:rPr lang="en-US" sz="20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đọc</a:t>
            </a:r>
            <a:r>
              <a:rPr lang="en-US" sz="20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thuộc</a:t>
            </a:r>
            <a:r>
              <a:rPr lang="en-US" sz="20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thơ</a:t>
            </a:r>
            <a:r>
              <a:rPr lang="en-US" sz="20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000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bước</a:t>
            </a:r>
            <a:r>
              <a:rPr lang="en-US" sz="20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đầu</a:t>
            </a:r>
            <a:r>
              <a:rPr lang="en-US" sz="20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thể</a:t>
            </a:r>
            <a:r>
              <a:rPr lang="en-US" sz="20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hiện</a:t>
            </a:r>
            <a:r>
              <a:rPr lang="en-US" sz="20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20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tình</a:t>
            </a:r>
            <a:r>
              <a:rPr lang="en-US" sz="20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cảm</a:t>
            </a:r>
            <a:r>
              <a:rPr lang="en-US" sz="20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vui</a:t>
            </a:r>
            <a:r>
              <a:rPr lang="en-US" sz="20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tươi</a:t>
            </a:r>
            <a:r>
              <a:rPr lang="en-US" sz="20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khi</a:t>
            </a:r>
            <a:r>
              <a:rPr lang="en-US" sz="20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đọc</a:t>
            </a:r>
            <a:r>
              <a:rPr lang="en-US" sz="20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20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thơ</a:t>
            </a:r>
            <a:endParaRPr lang="en-US" sz="2000" dirty="0" smtClean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</a:t>
            </a:r>
            <a:r>
              <a:rPr lang="en-US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Thái</a:t>
            </a:r>
            <a:r>
              <a:rPr lang="en-US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</a:t>
            </a:r>
            <a:r>
              <a:rPr lang="en-US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>
              <a:buFontTx/>
              <a:buChar char="-"/>
            </a:pPr>
            <a:r>
              <a:rPr lang="en-US" sz="2000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Trẻ</a:t>
            </a:r>
            <a:r>
              <a:rPr lang="en-US" sz="20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hứng</a:t>
            </a:r>
            <a:r>
              <a:rPr lang="en-US" sz="20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thú</a:t>
            </a:r>
            <a:r>
              <a:rPr lang="en-US" sz="20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tham</a:t>
            </a:r>
            <a:r>
              <a:rPr lang="en-US" sz="20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gia</a:t>
            </a:r>
            <a:r>
              <a:rPr lang="en-US" sz="20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hoạt</a:t>
            </a:r>
            <a:r>
              <a:rPr lang="en-US" sz="20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endParaRPr lang="en-US" sz="2000" dirty="0" smtClean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Tx/>
              <a:buChar char="-"/>
            </a:pPr>
            <a:r>
              <a:rPr lang="en-US" sz="2000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Giáo</a:t>
            </a:r>
            <a:r>
              <a:rPr lang="en-US" sz="20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dục</a:t>
            </a:r>
            <a:r>
              <a:rPr lang="en-US" sz="20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trẻ</a:t>
            </a:r>
            <a:r>
              <a:rPr lang="en-US" sz="20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biết</a:t>
            </a:r>
            <a:r>
              <a:rPr lang="en-US" sz="20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giữ</a:t>
            </a:r>
            <a:r>
              <a:rPr lang="en-US" sz="20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gìn</a:t>
            </a:r>
            <a:r>
              <a:rPr lang="en-US" sz="20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đồ</a:t>
            </a:r>
            <a:r>
              <a:rPr lang="en-US" sz="20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chơi</a:t>
            </a:r>
            <a:r>
              <a:rPr lang="en-US" sz="20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000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khi</a:t>
            </a:r>
            <a:r>
              <a:rPr lang="en-US" sz="20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chơi</a:t>
            </a:r>
            <a:r>
              <a:rPr lang="en-US" sz="20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bập</a:t>
            </a:r>
            <a:r>
              <a:rPr lang="en-US" sz="20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bênh</a:t>
            </a:r>
            <a:r>
              <a:rPr lang="en-US" sz="20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0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đồ</a:t>
            </a:r>
            <a:r>
              <a:rPr lang="en-US" sz="20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chơi</a:t>
            </a:r>
            <a:r>
              <a:rPr lang="en-US" sz="20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ngoài</a:t>
            </a:r>
            <a:r>
              <a:rPr lang="en-US" sz="20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trời</a:t>
            </a:r>
            <a:r>
              <a:rPr lang="en-US" sz="20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phải</a:t>
            </a:r>
            <a:r>
              <a:rPr lang="en-US" sz="20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cẩn</a:t>
            </a:r>
            <a:r>
              <a:rPr lang="en-US" sz="20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thận</a:t>
            </a:r>
            <a:r>
              <a:rPr lang="en-US" sz="20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khéo</a:t>
            </a:r>
            <a:r>
              <a:rPr lang="en-US" sz="20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léo</a:t>
            </a:r>
            <a:r>
              <a:rPr lang="en-US" sz="20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kẻo</a:t>
            </a:r>
            <a:r>
              <a:rPr lang="en-US" sz="20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ngã</a:t>
            </a:r>
            <a:endParaRPr lang="en-US" sz="2000" dirty="0" smtClean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indent="-514350">
              <a:buAutoNum type="arabicPeriod"/>
            </a:pP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476777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gradFill>
            <a:gsLst>
              <a:gs pos="0">
                <a:srgbClr val="FFC000"/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txBody>
          <a:bodyPr/>
          <a:lstStyle/>
          <a:p>
            <a:r>
              <a:rPr lang="en-US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II. </a:t>
            </a:r>
            <a:r>
              <a:rPr lang="en-US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Chuẩn</a:t>
            </a:r>
            <a:r>
              <a:rPr lang="en-US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bị</a:t>
            </a:r>
            <a:endParaRPr lang="en-US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gradFill>
            <a:gsLst>
              <a:gs pos="0">
                <a:srgbClr val="FFC000"/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txBody>
          <a:bodyPr/>
          <a:lstStyle/>
          <a:p>
            <a:pPr marL="0" indent="0">
              <a:buNone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en-US" dirty="0" err="1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Đồ</a:t>
            </a:r>
            <a:r>
              <a:rPr lang="en-US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dùng</a:t>
            </a:r>
            <a:r>
              <a:rPr lang="en-US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cô</a:t>
            </a:r>
            <a:r>
              <a:rPr lang="en-US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>
              <a:buFontTx/>
              <a:buChar char="-"/>
            </a:pPr>
            <a:r>
              <a:rPr lang="en-US" dirty="0" err="1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Máy</a:t>
            </a:r>
            <a:r>
              <a:rPr lang="en-US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vi </a:t>
            </a:r>
            <a:r>
              <a:rPr lang="en-US" dirty="0" err="1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tính</a:t>
            </a:r>
            <a:endParaRPr lang="en-US" dirty="0" smtClean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Tx/>
              <a:buChar char="-"/>
            </a:pPr>
            <a:r>
              <a:rPr lang="en-US" dirty="0" err="1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ảnh</a:t>
            </a:r>
            <a:r>
              <a:rPr lang="en-US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nội</a:t>
            </a:r>
            <a:r>
              <a:rPr lang="en-US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dung </a:t>
            </a:r>
            <a:r>
              <a:rPr lang="en-US" dirty="0" err="1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thơ</a:t>
            </a:r>
            <a:endParaRPr lang="en-US" dirty="0" smtClean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en-US" dirty="0" err="1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Đồ</a:t>
            </a:r>
            <a:r>
              <a:rPr lang="en-US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dùng</a:t>
            </a:r>
            <a:r>
              <a:rPr lang="en-US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trẻ</a:t>
            </a:r>
            <a:r>
              <a:rPr lang="en-US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0" indent="0">
              <a:buNone/>
            </a:pPr>
            <a:r>
              <a:rPr lang="en-US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dirty="0" err="1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Trẻ</a:t>
            </a:r>
            <a:r>
              <a:rPr lang="en-US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quần</a:t>
            </a:r>
            <a:r>
              <a:rPr lang="en-US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áo</a:t>
            </a:r>
            <a:r>
              <a:rPr lang="en-US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gọn</a:t>
            </a:r>
            <a:r>
              <a:rPr lang="en-US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gàng</a:t>
            </a:r>
            <a:endParaRPr lang="en-US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6628608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46950"/>
            <a:ext cx="10515600" cy="1325563"/>
          </a:xfrm>
        </p:spPr>
        <p:txBody>
          <a:bodyPr>
            <a:normAutofit/>
          </a:bodyPr>
          <a:lstStyle/>
          <a:p>
            <a:r>
              <a:rPr lang="en-US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III. </a:t>
            </a:r>
            <a:r>
              <a:rPr lang="en-US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Ổn</a:t>
            </a:r>
            <a:r>
              <a:rPr lang="en-US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định</a:t>
            </a:r>
            <a:r>
              <a:rPr lang="en-US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tổ</a:t>
            </a:r>
            <a:r>
              <a:rPr lang="en-US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chức</a:t>
            </a:r>
            <a:endParaRPr lang="en-US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50771" y="2194571"/>
            <a:ext cx="10515600" cy="125180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44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4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hát</a:t>
            </a:r>
            <a:r>
              <a:rPr lang="en-US" sz="4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“</a:t>
            </a:r>
            <a:r>
              <a:rPr lang="en-US" sz="44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Trường</a:t>
            </a:r>
            <a:r>
              <a:rPr lang="en-US" sz="4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mẫu</a:t>
            </a:r>
            <a:r>
              <a:rPr lang="en-US" sz="4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giáo</a:t>
            </a:r>
            <a:r>
              <a:rPr lang="en-US" sz="4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yêu</a:t>
            </a:r>
            <a:r>
              <a:rPr lang="en-US" sz="4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thương</a:t>
            </a:r>
            <a:r>
              <a:rPr lang="en-US" sz="4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 </a:t>
            </a:r>
            <a:endParaRPr lang="en-US" sz="4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TruongMauGiaoYeuThuong-Dangcapnhat_34pw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11353800" y="62484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1264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13333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1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2" grpId="0"/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498765"/>
            <a:ext cx="12192000" cy="1579418"/>
          </a:xfr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txBody>
          <a:bodyPr/>
          <a:lstStyle/>
          <a:p>
            <a:r>
              <a:rPr lang="en-US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Cô</a:t>
            </a:r>
            <a:r>
              <a:rPr lang="en-US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đọc</a:t>
            </a:r>
            <a:r>
              <a:rPr lang="en-US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diễn</a:t>
            </a:r>
            <a:r>
              <a:rPr lang="en-US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cảm</a:t>
            </a:r>
            <a:r>
              <a:rPr lang="en-US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thơ</a:t>
            </a:r>
            <a:r>
              <a:rPr lang="en-US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lần</a:t>
            </a:r>
            <a:r>
              <a:rPr lang="en-US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1:</a:t>
            </a:r>
            <a:endParaRPr lang="en-US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3877" y="2400428"/>
            <a:ext cx="6581752" cy="4138917"/>
          </a:xfrm>
        </p:spPr>
      </p:pic>
    </p:spTree>
    <p:extLst>
      <p:ext uri="{BB962C8B-B14F-4D97-AF65-F5344CB8AC3E}">
        <p14:creationId xmlns:p14="http://schemas.microsoft.com/office/powerpoint/2010/main" val="26302435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"/>
            <a:ext cx="12191998" cy="1825624"/>
          </a:xfrm>
          <a:gradFill>
            <a:gsLst>
              <a:gs pos="0">
                <a:srgbClr val="FFC000"/>
              </a:gs>
              <a:gs pos="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txBody>
          <a:bodyPr>
            <a:normAutofit/>
          </a:bodyPr>
          <a:lstStyle/>
          <a:p>
            <a:pPr algn="ctr"/>
            <a:r>
              <a:rPr lang="en-US" sz="40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Cô</a:t>
            </a:r>
            <a:r>
              <a:rPr lang="en-US" sz="4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đọc</a:t>
            </a:r>
            <a:r>
              <a:rPr lang="en-US" sz="4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4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thơ</a:t>
            </a:r>
            <a:r>
              <a:rPr lang="en-US" sz="4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diễn</a:t>
            </a:r>
            <a:r>
              <a:rPr lang="en-US" sz="4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cảm</a:t>
            </a:r>
            <a:r>
              <a:rPr lang="en-US" sz="4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lần</a:t>
            </a:r>
            <a:r>
              <a:rPr lang="en-US" sz="4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2:</a:t>
            </a:r>
            <a:endParaRPr lang="en-US" sz="4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28" y="1825336"/>
            <a:ext cx="11485415" cy="4991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92950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"/>
            <a:ext cx="12192000" cy="1690688"/>
          </a:xfrm>
          <a:gradFill>
            <a:gsLst>
              <a:gs pos="0">
                <a:srgbClr val="FFC000"/>
              </a:gs>
              <a:gs pos="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txBody>
          <a:bodyPr>
            <a:normAutofit/>
          </a:bodyPr>
          <a:lstStyle/>
          <a:p>
            <a:r>
              <a:rPr lang="en-US" sz="36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lang="en-US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thế</a:t>
            </a:r>
            <a:r>
              <a:rPr lang="en-US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bập</a:t>
            </a:r>
            <a:r>
              <a:rPr lang="en-US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bênh</a:t>
            </a:r>
            <a:r>
              <a:rPr lang="en-US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thể</a:t>
            </a:r>
            <a:r>
              <a:rPr lang="en-US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lên</a:t>
            </a:r>
            <a:r>
              <a:rPr lang="en-US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cao</a:t>
            </a:r>
            <a:r>
              <a:rPr lang="en-US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rồi</a:t>
            </a:r>
            <a:r>
              <a:rPr lang="en-US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lại</a:t>
            </a:r>
            <a:r>
              <a:rPr lang="en-US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xuống</a:t>
            </a:r>
            <a:r>
              <a:rPr lang="en-US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thấp</a:t>
            </a:r>
            <a:r>
              <a:rPr lang="en-US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en-US" sz="3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7565" y="1825625"/>
            <a:ext cx="7196869" cy="4351338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90688"/>
            <a:ext cx="12192000" cy="5167311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90688"/>
            <a:ext cx="12192000" cy="66951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5186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365125"/>
            <a:ext cx="12192000" cy="1325563"/>
          </a:xfr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txBody>
          <a:bodyPr>
            <a:normAutofit/>
          </a:bodyPr>
          <a:lstStyle/>
          <a:p>
            <a:pPr algn="ctr"/>
            <a:r>
              <a:rPr lang="en-US" sz="36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Khi</a:t>
            </a:r>
            <a:r>
              <a:rPr lang="en-US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chơi</a:t>
            </a:r>
            <a:r>
              <a:rPr lang="en-US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bập</a:t>
            </a:r>
            <a:r>
              <a:rPr lang="en-US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bênh</a:t>
            </a:r>
            <a:r>
              <a:rPr lang="en-US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con </a:t>
            </a:r>
            <a:r>
              <a:rPr lang="en-US" sz="36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phải</a:t>
            </a:r>
            <a:r>
              <a:rPr lang="en-US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chú</a:t>
            </a:r>
            <a:r>
              <a:rPr lang="en-US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ý </a:t>
            </a:r>
            <a:r>
              <a:rPr lang="en-US" sz="36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điều</a:t>
            </a:r>
            <a:r>
              <a:rPr lang="en-US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gì</a:t>
            </a:r>
            <a:r>
              <a:rPr lang="en-US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en-US" sz="3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7480" y="1644968"/>
            <a:ext cx="7147560" cy="5167312"/>
          </a:xfrm>
        </p:spPr>
      </p:pic>
    </p:spTree>
    <p:extLst>
      <p:ext uri="{BB962C8B-B14F-4D97-AF65-F5344CB8AC3E}">
        <p14:creationId xmlns:p14="http://schemas.microsoft.com/office/powerpoint/2010/main" val="38984310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365125"/>
            <a:ext cx="12192000" cy="1325563"/>
          </a:xfr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txBody>
          <a:bodyPr wrap="none">
            <a:normAutofit/>
          </a:bodyPr>
          <a:lstStyle/>
          <a:p>
            <a:r>
              <a:rPr lang="en-US" sz="36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Trẻ</a:t>
            </a:r>
            <a:r>
              <a:rPr lang="en-US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đọc</a:t>
            </a:r>
            <a:r>
              <a:rPr lang="en-US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thơ</a:t>
            </a:r>
            <a:endParaRPr lang="en-US" sz="3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90688"/>
            <a:ext cx="12192000" cy="5167312"/>
          </a:xfrm>
          <a:gradFill>
            <a:gsLst>
              <a:gs pos="100000">
                <a:srgbClr val="FFC000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648</TotalTime>
  <Words>249</Words>
  <Application>Microsoft Office PowerPoint</Application>
  <PresentationFormat>Widescreen</PresentationFormat>
  <Paragraphs>33</Paragraphs>
  <Slides>11</Slides>
  <Notes>1</Notes>
  <HiddenSlides>0</HiddenSlides>
  <MMClips>2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6" baseType="lpstr">
      <vt:lpstr>Arial</vt:lpstr>
      <vt:lpstr>Calibri</vt:lpstr>
      <vt:lpstr>Calibri Light</vt:lpstr>
      <vt:lpstr>Times New Roman</vt:lpstr>
      <vt:lpstr>Office Theme</vt:lpstr>
      <vt:lpstr>PHÒNG GIÁO DỤC VÀ ĐÀO TẠO QUẬN LONG BIÊN</vt:lpstr>
      <vt:lpstr>I. Mục đích - yêu cầu</vt:lpstr>
      <vt:lpstr>II. Chuẩn bị</vt:lpstr>
      <vt:lpstr>III. Ổn định tổ chức</vt:lpstr>
      <vt:lpstr>Cô đọc diễn cảm bài thơ lần 1:</vt:lpstr>
      <vt:lpstr>Cô đọc bài thơ diễn cảm lần 2:</vt:lpstr>
      <vt:lpstr>Làm thế nào để bập bênh có thể lên cao rồi lại xuống thấp?</vt:lpstr>
      <vt:lpstr>Khi chơi bập bênh các con phải chú ý điều gì?</vt:lpstr>
      <vt:lpstr>Trẻ đọc thơ</vt:lpstr>
      <vt:lpstr>Trẻ đọc theo nhóm, cá nhân trẻ đọc</vt:lpstr>
      <vt:lpstr>Tiết học kết thúc: Cô và trẻ hát “ Trường mẫu giáo yêu thương”</vt:lpstr>
    </vt:vector>
  </TitlesOfParts>
  <Company>Tien Ich May Tinh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PHÒNG GIÁO DỤC VÀ ĐÀO TẠO QUẬN LONG BIÊN</dc:title>
  <dc:creator>Le Tien Duat</dc:creator>
  <cp:lastModifiedBy>Windows User</cp:lastModifiedBy>
  <cp:revision>54</cp:revision>
  <dcterms:created xsi:type="dcterms:W3CDTF">2018-09-22T01:39:12Z</dcterms:created>
  <dcterms:modified xsi:type="dcterms:W3CDTF">2022-06-09T15:49:25Z</dcterms:modified>
</cp:coreProperties>
</file>