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8" r:id="rId9"/>
    <p:sldId id="276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7034" y="2769811"/>
            <a:ext cx="624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2020-2021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5255" y="3286521"/>
            <a:ext cx="5223755" cy="17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VĐCB: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Bò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trong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đường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hẹp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TCVĐ: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trong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vườn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rau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.VnTime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4143359"/>
            <a:ext cx="416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4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622286"/>
            <a:ext cx="899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Kiến thức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-Trẻ nhớ tên BTPTC, tên VĐCB, tên trò chơi.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Biết cách thực hiện các vận động.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Kỹ năng: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Rèn kỹ năng bò trong đường hẹp không bò ra ngoài.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Biết chơi trò chơi.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Thái độ: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 -Trẻ ngoan, không xô đẩy bạn.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Hứng thú tham gia vào hoạt động.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8847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48739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/>
                <a:ea typeface=".VnTime"/>
                <a:cs typeface="Times New Roman"/>
              </a:rPr>
              <a:t> </a:t>
            </a:r>
            <a:endParaRPr lang="en-US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2274838"/>
            <a:ext cx="7924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* Đồ dùng của cô: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Nhạc tập thể dục cho trẻ (không lời)</a:t>
            </a: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Trang phục gọn gàng</a:t>
            </a: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Vạch chuẩn, 2 đường thẳng kẻ song song dài 3m, rộng 35cm dưới nền nhà, xắc xô.</a:t>
            </a: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Giáo án điện tử</a:t>
            </a:r>
          </a:p>
          <a:p>
            <a:r>
              <a:rPr lang="vi-VN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* Đồ dùng của trẻ: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</a:rPr>
              <a:t>- Trang phục gọn gàng</a:t>
            </a:r>
            <a:endParaRPr lang="vi-VN" sz="3200" b="0" i="0" dirty="0">
              <a:solidFill>
                <a:srgbClr val="9900CC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066800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038497"/>
            <a:ext cx="5883630" cy="140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trẻ cùng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trò truyện dẫn dắt vào bài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11409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186670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091922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FR" sz="2000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231" y="2303298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* Khởi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động: Cô và trẻ đi,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chạy chậm, chạy nhanh, chạy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chậm quanh sân, đứng thành vòng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tròn.</a:t>
            </a: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Tổng Hợp - Bài Tập Buổi S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28.9792" end="101372.9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335280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ÌNH NỀ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4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0" y="1981200"/>
            <a:ext cx="617220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5434" y="984238"/>
            <a:ext cx="58293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BTPTC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“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Tập </a:t>
            </a:r>
            <a:r>
              <a:rPr lang="en-US" sz="3600" b="1" i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nơ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”</a:t>
            </a:r>
            <a:endParaRPr lang="en-US" sz="3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QuaBongTron-VA_jb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8.0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765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828836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ĐT1: Tay đưa  ra trước, lên cao (4l x2n)      </a:t>
            </a:r>
          </a:p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ĐT2: Co từng chân lên, đổi chân (6l x 2n)  </a:t>
            </a:r>
          </a:p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ĐT3: Tay chống hông, lắc lư mình (4l x 2n)  </a:t>
            </a:r>
          </a:p>
          <a:p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ĐT4: Bật nhảy tại chỗ (4l x 2n)</a:t>
            </a:r>
            <a:endParaRPr lang="vi-VN" sz="3200" b="0" i="0" dirty="0">
              <a:solidFill>
                <a:srgbClr val="00B0F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50216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Content Placeholder 5" descr="f50e9c9e1069c79adab7abed73567f7d--free-frames-borders-and-fram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" y="1727"/>
            <a:ext cx="9144000" cy="6858000"/>
          </a:xfrm>
          <a:prstGeom prst="rect">
            <a:avLst/>
          </a:prstGeom>
        </p:spPr>
      </p:pic>
      <p:pic>
        <p:nvPicPr>
          <p:cNvPr id="5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5149" y="5028957"/>
            <a:ext cx="120651" cy="90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6322" y="3276600"/>
            <a:ext cx="6173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* VĐCB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Bò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trong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đường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/>
                <a:ea typeface=".VnTime"/>
              </a:rPr>
              <a:t>hẹp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7" name="Anpan-Man-s-March-Various-Artis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481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hoa anh pp\15581705d93f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209800"/>
            <a:ext cx="5622052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TCVĐ: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pt-BR" sz="3600" b="1" i="1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trong vườn rau</a:t>
            </a:r>
            <a:endParaRPr lang="en-US" sz="3600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6449" y="3657600"/>
            <a:ext cx="662232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Hồi tĩnh: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Cho trẻ đi nhẹ nhàng trong sân tập</a:t>
            </a:r>
            <a:r>
              <a:rPr lang="en-US" sz="2800" dirty="0">
                <a:latin typeface="Times New Roman"/>
                <a:ea typeface=".VnTime"/>
                <a:cs typeface="Times New Roman"/>
              </a:rPr>
              <a:t>.</a:t>
            </a:r>
            <a:endParaRPr lang="en-US" sz="2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149" y="5028957"/>
            <a:ext cx="273051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13502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294</Words>
  <Application>Microsoft Office PowerPoint</Application>
  <PresentationFormat>On-screen Show (4:3)</PresentationFormat>
  <Paragraphs>45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Lop D2</cp:lastModifiedBy>
  <cp:revision>39</cp:revision>
  <dcterms:created xsi:type="dcterms:W3CDTF">2017-10-30T05:50:21Z</dcterms:created>
  <dcterms:modified xsi:type="dcterms:W3CDTF">2021-03-30T06:50:39Z</dcterms:modified>
</cp:coreProperties>
</file>