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4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79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323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96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962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46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58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89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1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93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E82E1-A685-4D75-AE7B-6413867A5AB9}" type="datetimeFigureOut">
              <a:rPr lang="en-US" smtClean="0"/>
              <a:t>9/28/2019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12335-9A4D-4080-8AD7-86B5BCB63D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27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ead Shoulders Knees &amp; Toes (Speeding Up) - Nursery Rhyme - Super Simple Song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89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áº¿t quáº£ hÃ¬nh áº£nh cho em bÃ©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567" y="2029407"/>
            <a:ext cx="3693094" cy="4924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8039" y="183192"/>
            <a:ext cx="73821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Cơ</a:t>
            </a:r>
            <a:r>
              <a:rPr lang="en-US" sz="88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8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thể</a:t>
            </a:r>
            <a:r>
              <a:rPr lang="en-US" sz="88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8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bé</a:t>
            </a:r>
            <a:r>
              <a:rPr lang="en-US" sz="88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8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nói</a:t>
            </a:r>
            <a:r>
              <a:rPr lang="en-US" sz="8800" b="0" cap="none" spc="0" dirty="0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8800" b="0" cap="none" spc="0" dirty="0" err="1" smtClean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</a:rPr>
              <a:t>gì</a:t>
            </a:r>
            <a:endParaRPr lang="en-US" sz="8800" b="0" cap="none" spc="0" dirty="0">
              <a:ln w="0"/>
              <a:solidFill>
                <a:schemeClr val="bg1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588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9925" y="421558"/>
            <a:ext cx="3855598" cy="64364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115000"/>
              </a:lnSpc>
            </a:pP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vã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xõa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Đừng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nghịch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chê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 smtClean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15000"/>
              </a:lnSpc>
            </a:pPr>
            <a:r>
              <a:rPr lang="en-US" sz="2400" b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AutoShape 2" descr="Káº¿t quáº£ hÃ¬nh áº£nh cho ÄÃ´i máº¯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2" name="Picture 4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36" y="1902701"/>
            <a:ext cx="4895850" cy="221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áº¿t quáº£ hÃ¬nh áº£nh cho miá»ng em bÃ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736" y="1688388"/>
            <a:ext cx="4895850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Káº¿t quáº£ hÃ¬nh áº£nh cho gif bÆ°á»c Äi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6036" y="1045450"/>
            <a:ext cx="6191250" cy="393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Ã¬nh áº£nh cÃ³ liÃ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9086" y="959914"/>
            <a:ext cx="4038078" cy="403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Káº¿t quáº£ hÃ¬nh áº£nh cho tay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64" y="959914"/>
            <a:ext cx="3923401" cy="3923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433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857" y="0"/>
            <a:ext cx="63681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4288" y="1101454"/>
            <a:ext cx="5981125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800" dirty="0" smtClean="0">
                <a:solidFill>
                  <a:srgbClr val="FF0000"/>
                </a:solidFill>
                <a:latin typeface=".VnAristote" panose="020B7200000000000000" pitchFamily="34" charset="0"/>
              </a:rPr>
              <a:t>The End</a:t>
            </a:r>
            <a:endParaRPr lang="en-US" sz="13800" dirty="0">
              <a:solidFill>
                <a:srgbClr val="FF0000"/>
              </a:solidFill>
              <a:latin typeface=".VnAristote" panose="020B7200000000000000" pitchFamily="34" charset="0"/>
            </a:endParaRPr>
          </a:p>
        </p:txBody>
      </p:sp>
      <p:pic>
        <p:nvPicPr>
          <p:cNvPr id="3" name="TiengVoTay-DangCapNhat_49xa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4645" y="58264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03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</Words>
  <Application>Microsoft Office PowerPoint</Application>
  <PresentationFormat>Widescreen</PresentationFormat>
  <Paragraphs>4</Paragraphs>
  <Slides>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0" baseType="lpstr">
      <vt:lpstr>.VnAristote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</cp:revision>
  <dcterms:created xsi:type="dcterms:W3CDTF">2019-09-28T13:40:03Z</dcterms:created>
  <dcterms:modified xsi:type="dcterms:W3CDTF">2019-09-28T14:12:54Z</dcterms:modified>
</cp:coreProperties>
</file>