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1" r:id="rId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3285-3E80-41F9-8272-A0E9ECE61AE0}" type="datetimeFigureOut">
              <a:rPr lang="vi-VN" smtClean="0"/>
              <a:t>08/02/2017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588E-ADA3-47EA-A9E0-3A217D60BA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845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3285-3E80-41F9-8272-A0E9ECE61AE0}" type="datetimeFigureOut">
              <a:rPr lang="vi-VN" smtClean="0"/>
              <a:t>08/02/2017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588E-ADA3-47EA-A9E0-3A217D60BA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341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3285-3E80-41F9-8272-A0E9ECE61AE0}" type="datetimeFigureOut">
              <a:rPr lang="vi-VN" smtClean="0"/>
              <a:t>08/02/2017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588E-ADA3-47EA-A9E0-3A217D60BA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385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3285-3E80-41F9-8272-A0E9ECE61AE0}" type="datetimeFigureOut">
              <a:rPr lang="vi-VN" smtClean="0"/>
              <a:t>08/02/2017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588E-ADA3-47EA-A9E0-3A217D60BA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143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3285-3E80-41F9-8272-A0E9ECE61AE0}" type="datetimeFigureOut">
              <a:rPr lang="vi-VN" smtClean="0"/>
              <a:t>08/02/2017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588E-ADA3-47EA-A9E0-3A217D60BA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235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3285-3E80-41F9-8272-A0E9ECE61AE0}" type="datetimeFigureOut">
              <a:rPr lang="vi-VN" smtClean="0"/>
              <a:t>08/02/2017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588E-ADA3-47EA-A9E0-3A217D60BA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802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3285-3E80-41F9-8272-A0E9ECE61AE0}" type="datetimeFigureOut">
              <a:rPr lang="vi-VN" smtClean="0"/>
              <a:t>08/02/2017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588E-ADA3-47EA-A9E0-3A217D60BA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466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3285-3E80-41F9-8272-A0E9ECE61AE0}" type="datetimeFigureOut">
              <a:rPr lang="vi-VN" smtClean="0"/>
              <a:t>08/02/2017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588E-ADA3-47EA-A9E0-3A217D60BA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740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3285-3E80-41F9-8272-A0E9ECE61AE0}" type="datetimeFigureOut">
              <a:rPr lang="vi-VN" smtClean="0"/>
              <a:t>08/02/2017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588E-ADA3-47EA-A9E0-3A217D60BA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718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3285-3E80-41F9-8272-A0E9ECE61AE0}" type="datetimeFigureOut">
              <a:rPr lang="vi-VN" smtClean="0"/>
              <a:t>08/02/2017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588E-ADA3-47EA-A9E0-3A217D60BA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347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3285-3E80-41F9-8272-A0E9ECE61AE0}" type="datetimeFigureOut">
              <a:rPr lang="vi-VN" smtClean="0"/>
              <a:t>08/02/2017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588E-ADA3-47EA-A9E0-3A217D60BA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923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23285-3E80-41F9-8272-A0E9ECE61AE0}" type="datetimeFigureOut">
              <a:rPr lang="vi-VN" smtClean="0"/>
              <a:t>08/02/2017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D588E-ADA3-47EA-A9E0-3A217D60BA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920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21" y="13808"/>
            <a:ext cx="9151021" cy="684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26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140968"/>
            <a:ext cx="8229600" cy="1143000"/>
          </a:xfrm>
        </p:spPr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333"/>
            <a:ext cx="9144000" cy="6946710"/>
          </a:xfrm>
        </p:spPr>
      </p:pic>
      <p:sp>
        <p:nvSpPr>
          <p:cNvPr id="5" name="TextBox 4"/>
          <p:cNvSpPr txBox="1"/>
          <p:nvPr/>
        </p:nvSpPr>
        <p:spPr>
          <a:xfrm>
            <a:off x="2874162" y="4541309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3366"/>
                </a:solidFill>
                <a:latin typeface="+mj-lt"/>
              </a:rPr>
              <a:t>Hoa mai trong vườn </a:t>
            </a:r>
          </a:p>
          <a:p>
            <a:r>
              <a:rPr lang="vi-VN" sz="3600" b="1" dirty="0" smtClean="0">
                <a:solidFill>
                  <a:srgbClr val="003366"/>
                </a:solidFill>
                <a:latin typeface="+mj-lt"/>
              </a:rPr>
              <a:t>Rung rinh cánh trắng </a:t>
            </a:r>
            <a:endParaRPr lang="vi-VN" sz="3600" b="1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1148" y="3340980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3366"/>
                </a:solidFill>
                <a:latin typeface="+mj-lt"/>
              </a:rPr>
              <a:t>Hoa đào trước ngõ </a:t>
            </a:r>
          </a:p>
          <a:p>
            <a:r>
              <a:rPr lang="vi-VN" sz="3600" b="1" dirty="0">
                <a:solidFill>
                  <a:srgbClr val="003366"/>
                </a:solidFill>
                <a:latin typeface="+mj-lt"/>
              </a:rPr>
              <a:t>Cười vui sáng hồng </a:t>
            </a:r>
          </a:p>
        </p:txBody>
      </p:sp>
    </p:spTree>
    <p:extLst>
      <p:ext uri="{BB962C8B-B14F-4D97-AF65-F5344CB8AC3E}">
        <p14:creationId xmlns:p14="http://schemas.microsoft.com/office/powerpoint/2010/main" val="2748551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724128" y="5589240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Sân nhà đầy nắng</a:t>
            </a:r>
          </a:p>
          <a:p>
            <a:r>
              <a:rPr lang="vi-VN" sz="3200" b="1" dirty="0" smtClean="0">
                <a:latin typeface="+mj-lt"/>
              </a:rPr>
              <a:t>Mẹ phơi áo hoa </a:t>
            </a:r>
            <a:endParaRPr lang="vi-VN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3540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8" y="-12823"/>
            <a:ext cx="5192183" cy="3775748"/>
          </a:xfrm>
        </p:spPr>
      </p:pic>
      <p:sp>
        <p:nvSpPr>
          <p:cNvPr id="6" name="TextBox 5"/>
          <p:cNvSpPr txBox="1"/>
          <p:nvPr/>
        </p:nvSpPr>
        <p:spPr>
          <a:xfrm>
            <a:off x="5436096" y="1124744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Em dán tranh gà</a:t>
            </a:r>
            <a:endParaRPr lang="vi-VN" sz="32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5538" y="5021988"/>
            <a:ext cx="308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Ông treo câu đối </a:t>
            </a:r>
            <a:endParaRPr lang="vi-VN" sz="32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140968"/>
            <a:ext cx="6119228" cy="375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08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16" y="10826"/>
            <a:ext cx="9153467" cy="6847174"/>
          </a:xfrm>
        </p:spPr>
      </p:pic>
      <p:sp>
        <p:nvSpPr>
          <p:cNvPr id="8" name="TextBox 7"/>
          <p:cNvSpPr txBox="1"/>
          <p:nvPr/>
        </p:nvSpPr>
        <p:spPr>
          <a:xfrm>
            <a:off x="1403648" y="4555422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+mj-lt"/>
              </a:rPr>
              <a:t>Tết đang vào nhà </a:t>
            </a:r>
          </a:p>
          <a:p>
            <a:r>
              <a:rPr lang="vi-VN" sz="3600" b="1" dirty="0" smtClean="0">
                <a:latin typeface="+mj-lt"/>
              </a:rPr>
              <a:t>  Sắp thêm tuổi mới </a:t>
            </a:r>
          </a:p>
          <a:p>
            <a:r>
              <a:rPr lang="vi-VN" sz="3600" b="1" dirty="0" smtClean="0">
                <a:latin typeface="+mj-lt"/>
              </a:rPr>
              <a:t>      Đất trời nở hoa </a:t>
            </a:r>
            <a:endParaRPr lang="vi-VN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17227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46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TestOK</dc:creator>
  <cp:lastModifiedBy>TestOK</cp:lastModifiedBy>
  <cp:revision>19</cp:revision>
  <dcterms:created xsi:type="dcterms:W3CDTF">2017-02-03T06:53:29Z</dcterms:created>
  <dcterms:modified xsi:type="dcterms:W3CDTF">2017-02-08T17:08:12Z</dcterms:modified>
</cp:coreProperties>
</file>