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9" r:id="rId5"/>
    <p:sldId id="280" r:id="rId6"/>
    <p:sldId id="281" r:id="rId7"/>
    <p:sldId id="289" r:id="rId8"/>
    <p:sldId id="282" r:id="rId9"/>
    <p:sldId id="283" r:id="rId10"/>
    <p:sldId id="290" r:id="rId11"/>
    <p:sldId id="291" r:id="rId12"/>
    <p:sldId id="267" r:id="rId13"/>
    <p:sldId id="285" r:id="rId14"/>
    <p:sldId id="286" r:id="rId15"/>
    <p:sldId id="28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0B85-798C-476A-A2B5-F642842B628D}" type="datetimeFigureOut">
              <a:rPr lang="en-US" smtClean="0"/>
              <a:pPr/>
              <a:t>23//10/2019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16B7-51E9-4712-994B-6891FD71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Nh&#7841;c%20thi&#7871;u%20nhi%20%5bChim%20m&#7865;%20chim%20con%5d%20KARAOKE%20-%20Karaoke%20Tr&#7847;n%20Ho&#224;ng%20(1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on%20chim%20non%20-%20Karaoke%20Thi&#7871;u%20Nhi%20(HD)%20(tuvideo.matiasmx.com)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imMeChimCon-V.A-3848065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Nh&#7841;c%20thi&#7871;u%20nhi%20%5bChim%20m&#7865;%20chim%20con%5d%20KARAOKE%20-%20Karaoke%20Tr&#7847;n%20Ho&#224;ng%20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4" descr="48dbbdfec540e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467600" cy="2209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Trường mầm non Đội Cấn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553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222268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222268"/>
                </a:solidFill>
                <a:latin typeface="Times New Roman"/>
                <a:cs typeface="Times New Roman"/>
              </a:rPr>
              <a:t>: VĐTN: CHIM MẸ CHIM CON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222268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mỹ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55054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Uyên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0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76750"/>
            <a:ext cx="2286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219200" y="54102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429000" y="54102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0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715000" y="54102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ieuTuongDeThuong11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8006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121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m_51823d75c5c49097b1196f4c67b423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434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2" name="WordArt 10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467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Những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v ũ  c ô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 ý 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hon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'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5" name="Picture 11" descr="143754788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0"/>
            <a:ext cx="1295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Natureza_01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57800"/>
            <a:ext cx="1617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Natureza_01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8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825" y="5257800"/>
            <a:ext cx="1781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thiếu nhi [Chim mẹ chim con] KARAOKE - Karaoke Trần Hoàng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10400" y="5105400"/>
            <a:ext cx="1600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ieuTuongDeThuong11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8006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121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m_51823d75c5c49097b1196f4c67b423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434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2" name="WordArt 10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467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Giai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iệu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thân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ươn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Con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chim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non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'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5" name="Picture 11" descr="143754788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0"/>
            <a:ext cx="1295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Natureza_01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57800"/>
            <a:ext cx="1617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Natureza_01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8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825" y="5257800"/>
            <a:ext cx="1781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 chim non - Karaoke Thiếu Nhi (HD) (tuvideo.matiasmx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6600" y="4648200"/>
            <a:ext cx="1905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ảnh con ch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763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 bé và ch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1"/>
            <a:ext cx="8534399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25112008214645328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696200" cy="2971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các cô và các bé mạnh khoẻ</a:t>
            </a:r>
          </a:p>
        </p:txBody>
      </p:sp>
      <p:pic>
        <p:nvPicPr>
          <p:cNvPr id="15366" name="Picture 6" descr="IND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5720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ND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hungday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410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Hoạt động 1</a:t>
            </a:r>
            <a:endParaRPr lang="en-US" sz="3600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12"/>
          <p:cNvSpPr>
            <a:spLocks noChangeArrowheads="1" noChangeShapeType="1" noTextEdit="1"/>
          </p:cNvSpPr>
          <p:nvPr/>
        </p:nvSpPr>
        <p:spPr bwMode="auto">
          <a:xfrm>
            <a:off x="1219200" y="2209800"/>
            <a:ext cx="6934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vi-VN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ươ</a:t>
            </a:r>
            <a:r>
              <a:rPr lang="en-US" sz="36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</a:t>
            </a:r>
            <a:r>
              <a:rPr lang="en-US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trình</a:t>
            </a:r>
            <a:endParaRPr lang="en-US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48dd13d9f0411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Bellcol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867563">
            <a:off x="74612" y="-74612"/>
            <a:ext cx="2289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ellcol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874">
            <a:off x="7086600" y="0"/>
            <a:ext cx="2316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7010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vi-VN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kern="10" dirty="0" smtClean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GIAI ĐIỆU MỚI</a:t>
            </a:r>
            <a:r>
              <a:rPr lang="vi-VN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4" name="WordArt 21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MeChimCon-V.A-384806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 chim mẹ chim 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534399" cy="6172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ô và b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i múa há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ô chăm sóc b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762999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thiếu nhi [Chim mẹ chim con] KARAOKE - Karaoke Trần Hoàng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62800" y="5257800"/>
            <a:ext cx="1447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79</Words>
  <Application>Microsoft Office PowerPoint</Application>
  <PresentationFormat>On-screen Show (4:3)</PresentationFormat>
  <Paragraphs>15</Paragraphs>
  <Slides>16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ÐT:0974580507-0988032687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QUOC TOAN</dc:creator>
  <cp:lastModifiedBy>TRAN QUOC TOAN</cp:lastModifiedBy>
  <cp:revision>25</cp:revision>
  <dcterms:created xsi:type="dcterms:W3CDTF">2019-09-23T04:24:12Z</dcterms:created>
  <dcterms:modified xsi:type="dcterms:W3CDTF">2019-10-23T03:17:44Z</dcterms:modified>
</cp:coreProperties>
</file>