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8" r:id="rId4"/>
    <p:sldId id="276" r:id="rId5"/>
    <p:sldId id="277" r:id="rId6"/>
    <p:sldId id="273" r:id="rId7"/>
    <p:sldId id="275" r:id="rId8"/>
    <p:sldId id="271" r:id="rId9"/>
  </p:sldIdLst>
  <p:sldSz cx="9144000" cy="6858000" type="screen4x3"/>
  <p:notesSz cx="6858000" cy="9144000"/>
  <p:custDataLst>
    <p:tags r:id="rId10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CC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48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D2CB7-CF28-4485-808D-8F5A80058F5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48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7A56C-F827-4DAF-9671-7DD876EA32B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93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8D3F8-3401-44B8-B717-7B623695B24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43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FB13D-C21F-4EB6-9CA9-171156163ED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25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4E43-DC10-4FAF-95C7-725F58CBA0C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69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531B-873C-49FD-A03A-32ADA842DA3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972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9EB2D-4923-4E0F-BFFA-8CE6F28355E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9754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9D74E-D070-4BB6-B3CF-B47908CBD0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11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8F549-4579-4F72-A25A-B54F80D08A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1959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8FCD3-2D99-4C4E-8164-7A6F854D669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977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8CA04-38F1-4BA2-9D7C-6825975C6E0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34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6D794-13F5-4B8A-8F0A-E6AC4388285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974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9C9F-DC2F-4298-B604-64AB515E0B8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2195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F1B87-2FAB-44F2-926F-3EFE49E94C0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641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A4D88-18E3-4994-B6B9-72AB8BE8701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77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0110-992F-43D1-9FC0-D199AEB5C50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768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32596-F057-4E2E-811C-241DDC16893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541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7388C-F08C-4210-BF73-99008AE3F0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08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85F6-A4F4-4137-A7AD-2AB275A251C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862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ADEF2-156A-46F3-B407-76B9A7AD52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43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D9C62-6B8B-42BF-9941-C5E77F3B10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47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D508F-6DFF-4A57-BC7A-D09FA7681CD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545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8396E44-B464-445D-8146-F50823613AC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AAFC5E6-0FAB-4DF1-A22E-68B23B08BCA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Relationship Id="rId9" Type="http://schemas.openxmlformats.org/officeDocument/2006/relationships/image" Target="../media/image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Minh%20Thang%20Computer\Desktop\01%20uoc%20mo%20xanh.wma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Desktop\GI&#193;O%20&#193;N%20&#272;I&#7878;N%20T&#7916;\T&#7840;O%20H&#204;NH\Nh&#7841;c%20Kh&#244;ng%20L&#7901;i%20Hay%20Nh&#7845;t%20-%20Various%20Artists%20_%20Album.MP3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GI&#193;O%20&#193;N%20&#272;I&#7878;N%20T&#7916;\T&#7840;O%20H&#204;NH\Nh&#7841;c%20Kh&#244;ng%20L&#7901;i%20Hay%20Nh&#7845;t%20-%20Various%20Artists%20_%20Album.MP3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FFFF"/>
            </a:gs>
            <a:gs pos="50000">
              <a:srgbClr val="FFFFCC"/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1828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288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934200" y="4572000"/>
          <a:ext cx="21336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lip" r:id="rId5" imgW="1999793" imgH="1831543" progId="MS_ClipArt_Gallery.2">
                  <p:embed/>
                </p:oleObj>
              </mc:Choice>
              <mc:Fallback>
                <p:oleObj name="Clip" r:id="rId5" imgW="1999793" imgH="183154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572000"/>
                        <a:ext cx="21336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60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90800" y="4419600"/>
            <a:ext cx="60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438900" y="-1333500"/>
            <a:ext cx="60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13425"/>
            <a:ext cx="12192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19200"/>
            <a:ext cx="60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FLOWERS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FLOWERS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5638800"/>
            <a:ext cx="1382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413000" y="3284538"/>
            <a:ext cx="3743325" cy="19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971550" y="692150"/>
            <a:ext cx="7156450" cy="16557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Nhiệt </a:t>
            </a: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chào mừng các cô</a:t>
            </a:r>
          </a:p>
          <a:p>
            <a:pPr algn="ctr">
              <a:defRPr/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về dự giờ thăm lớp!</a:t>
            </a: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187450" y="2492375"/>
            <a:ext cx="6122988" cy="792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án phát triển thẩm mỹ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3085" grpId="0" animBg="1"/>
      <p:bldP spid="3085" grpId="1" animBg="1"/>
      <p:bldP spid="308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692275" y="3068638"/>
            <a:ext cx="61214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Ổn định tổ chức</a:t>
            </a:r>
          </a:p>
        </p:txBody>
      </p:sp>
      <p:pic>
        <p:nvPicPr>
          <p:cNvPr id="4104" name="01 uoc mo xanh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</p:childTnLst>
        </p:cTn>
      </p:par>
    </p:tnLst>
    <p:bldLst>
      <p:bldP spid="4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40" b="92381" l="35000" r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65" t="25386" r="30124"/>
          <a:stretch/>
        </p:blipFill>
        <p:spPr bwMode="auto">
          <a:xfrm>
            <a:off x="1403648" y="1628800"/>
            <a:ext cx="619268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87971" y="188640"/>
            <a:ext cx="705643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Đ TẠO HÌNH- Đề tài “Tô màu quả cà chua” - Trường MN Sơn Ca - Quận Thanh Xuân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640.5376" end="371728.5184"/>
                </p14:media>
              </p:ext>
            </p:extLst>
          </p:nvPr>
        </p:nvPicPr>
        <p:blipFill rotWithShape="1">
          <a:blip r:embed="rId4"/>
          <a:srcRect l="12212" r="12333"/>
          <a:stretch/>
        </p:blipFill>
        <p:spPr>
          <a:xfrm>
            <a:off x="24140" y="0"/>
            <a:ext cx="9119859" cy="6858000"/>
          </a:xfrm>
        </p:spPr>
      </p:pic>
    </p:spTree>
    <p:extLst>
      <p:ext uri="{BB962C8B-B14F-4D97-AF65-F5344CB8AC3E}">
        <p14:creationId xmlns:p14="http://schemas.microsoft.com/office/powerpoint/2010/main" val="404338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331913" y="2492375"/>
            <a:ext cx="70564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</a:p>
        </p:txBody>
      </p:sp>
      <p:pic>
        <p:nvPicPr>
          <p:cNvPr id="2" name="Nhạc Không Lời Hay Nhất - Various Artists _ Albu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1042988" y="2825750"/>
            <a:ext cx="767238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</a:p>
        </p:txBody>
      </p:sp>
      <p:pic>
        <p:nvPicPr>
          <p:cNvPr id="2" name="Nhạc Không Lời Hay Nhất - Various Artists _ Albu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CCFF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86400"/>
            <a:ext cx="838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5334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838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838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0009" flipH="1">
            <a:off x="107156" y="-121444"/>
            <a:ext cx="1689101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2578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288213" y="-7938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054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533400" y="1371600"/>
            <a:ext cx="3810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5791200" y="2286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20" name="Picture 28" descr="th_33250e5gpewnjro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3429000"/>
            <a:ext cx="4714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8" descr="th_33250e5gpewnjro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60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76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39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739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76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WordArt 18"/>
          <p:cNvSpPr>
            <a:spLocks noChangeArrowheads="1" noChangeShapeType="1" noTextEdit="1"/>
          </p:cNvSpPr>
          <p:nvPr/>
        </p:nvSpPr>
        <p:spPr bwMode="auto">
          <a:xfrm>
            <a:off x="990600" y="2286000"/>
            <a:ext cx="7391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66FF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 các cô 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66FF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 các bé !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66FF"/>
                  </a:gs>
                </a:gsLst>
                <a:lin ang="189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66&quot;&gt;&lt;property id=&quot;20148&quot; value=&quot;5&quot;/&gt;&lt;property id=&quot;20300&quot; value=&quot;Slide 3&quot;/&gt;&lt;property id=&quot;20307&quot; value=&quot;259&quot;/&gt;&lt;/object&gt;&lt;object type=&quot;3&quot; unique_id=&quot;10603&quot;&gt;&lt;property id=&quot;20148&quot; value=&quot;5&quot;/&gt;&lt;property id=&quot;20300&quot; value=&quot;Slide 4&quot;/&gt;&lt;property id=&quot;20307&quot; value=&quot;270&quot;/&gt;&lt;/object&gt;&lt;object type=&quot;3&quot; unique_id=&quot;10716&quot;&gt;&lt;property id=&quot;20148&quot; value=&quot;5&quot;/&gt;&lt;property id=&quot;20300&quot; value=&quot;Slide 5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59</Words>
  <Application>Microsoft Office PowerPoint</Application>
  <PresentationFormat>On-screen Show (4:3)</PresentationFormat>
  <Paragraphs>11</Paragraphs>
  <Slides>7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Default Design</vt:lpstr>
      <vt:lpstr>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59</cp:revision>
  <dcterms:created xsi:type="dcterms:W3CDTF">2013-03-04T06:48:30Z</dcterms:created>
  <dcterms:modified xsi:type="dcterms:W3CDTF">2021-05-07T03:37:52Z</dcterms:modified>
</cp:coreProperties>
</file>