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71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4" r:id="rId15"/>
    <p:sldId id="275" r:id="rId16"/>
    <p:sldId id="267" r:id="rId17"/>
    <p:sldId id="268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5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4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0AB5-0C4D-4370-BAD5-270F643D79DA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69863"/>
            <a:ext cx="90408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838200"/>
            <a:ext cx="5257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TÀI: THƠ ẢNH BÁC</a:t>
            </a: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GV: LÊ THI HUỆ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1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Tháy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8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219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oOnBac-TopCa_33vq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860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*Kiến thức: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nhớ tên bài thơ: ảnh Bác, tên tác giả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hiểu nội dung bài thơ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Kỹ năng 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Phát triển khả năng ghi nhớ, ngôn ngữ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Trả lời được câu hỏi của cô rõ ràng mạch lạc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hứng thú, tích cực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0"/>
            <a:ext cx="9037109" cy="72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99060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 smtClean="0"/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Con đang đi giữa đêm trường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Nhờ Cha soi đuốc dẫn đường cho con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Công Cha như nước, như non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Như gương Hồ Thủy, như hòn Thái Sơn.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64598" cy="66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64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2396" cy="67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9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On-screen Show (4:3)</PresentationFormat>
  <Paragraphs>26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10</cp:revision>
  <dcterms:created xsi:type="dcterms:W3CDTF">2021-03-24T08:56:07Z</dcterms:created>
  <dcterms:modified xsi:type="dcterms:W3CDTF">2021-05-07T01:29:54Z</dcterms:modified>
</cp:coreProperties>
</file>