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8" r:id="rId6"/>
    <p:sldId id="259" r:id="rId7"/>
    <p:sldId id="260" r:id="rId8"/>
    <p:sldId id="270" r:id="rId9"/>
    <p:sldId id="267" r:id="rId10"/>
    <p:sldId id="276" r:id="rId11"/>
    <p:sldId id="268" r:id="rId12"/>
    <p:sldId id="271" r:id="rId13"/>
    <p:sldId id="266" r:id="rId14"/>
    <p:sldId id="274" r:id="rId15"/>
    <p:sldId id="261" r:id="rId16"/>
    <p:sldId id="273" r:id="rId17"/>
    <p:sldId id="272" r:id="rId18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>
        <p:scale>
          <a:sx n="81" d="100"/>
          <a:sy n="81" d="100"/>
        </p:scale>
        <p:origin x="-13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07/05/2021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wma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m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895" y="1340768"/>
            <a:ext cx="88597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6" y="2465924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5 ô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720850" y="3900488"/>
            <a:ext cx="5976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tượng: MGN ( 4-5 tuổi)</a:t>
            </a:r>
          </a:p>
          <a:p>
            <a:pPr eaLnBrk="1" hangingPunct="1"/>
            <a:endParaRPr lang="vi-VN" altLang="en-US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GIANG BIÊN</a:t>
            </a: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403350" y="4857750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en-GB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65" y="17657"/>
            <a:ext cx="9167265" cy="68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8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90805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0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90805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ò chơi ai nhanh ai khéo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" y="-171400"/>
            <a:ext cx="913547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hồi tĩnh 1 phút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"/>
            <a:ext cx="9144000" cy="68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18" y="0"/>
            <a:ext cx="91773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ẾT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96952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ội làng chuẩ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hởi động của tô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220486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 TẠO VẬN ĐỘNG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nhẹ 1 phú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 tap pt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683568" y="2848967"/>
            <a:ext cx="7921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</a:rPr>
              <a:t>Vận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 dirty="0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</a:rPr>
              <a:t>“</a:t>
            </a:r>
            <a:r>
              <a:rPr lang="en-US" altLang="en-US" sz="4800" b="1" dirty="0" err="1">
                <a:solidFill>
                  <a:srgbClr val="0000FF"/>
                </a:solidFill>
              </a:rPr>
              <a:t>Bật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chụm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tách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chân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</a:rPr>
              <a:t>qua 5 ô”</a:t>
            </a:r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9524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i dua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65" y="17657"/>
            <a:ext cx="9167265" cy="68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8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9524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i dua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119</Words>
  <Application>Microsoft Office PowerPoint</Application>
  <PresentationFormat>On-screen Show (4:3)</PresentationFormat>
  <Paragraphs>22</Paragraphs>
  <Slides>17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81</cp:revision>
  <dcterms:created xsi:type="dcterms:W3CDTF">2017-04-03T01:12:40Z</dcterms:created>
  <dcterms:modified xsi:type="dcterms:W3CDTF">2021-05-07T01:43:16Z</dcterms:modified>
</cp:coreProperties>
</file>