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67" r:id="rId7"/>
    <p:sldId id="268" r:id="rId8"/>
    <p:sldId id="269" r:id="rId9"/>
    <p:sldId id="259" r:id="rId10"/>
    <p:sldId id="260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EF45-CABA-481D-86FF-F5528A0BF4C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2600"/>
            <a:ext cx="9137072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hình tròn, hình vuông, hình chữ 		   nhật, hình tam giác</a:t>
            </a:r>
            <a:b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– 4 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137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41910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81" y="-155294"/>
            <a:ext cx="9135319" cy="1066799"/>
          </a:xfrm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 “Ai nhanh nhất”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8681" y="1295400"/>
            <a:ext cx="9135319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chơi: Cô chia lớp thành 3 đội. Nhiệm vụ của các đội sẽ chạy đi tìm hình theo đặc điểm mà cô nêu ra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7543800" cy="3657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chơi: </a:t>
            </a:r>
            <a:r>
              <a:rPr lang="pt-BR" sz="4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chia lớp thành 4 đội, mỗi đội cô phát cho 1 đoạn chun. Tất cả chui vào trong đoạn chun đó. Khi có hiệu lệnh của cô tạo hình gì thì 4 đội tạo đúng hình đó.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8681" y="-16397"/>
            <a:ext cx="9135319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2 “Tạo hình theo yêu cầu”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383"/>
            <a:ext cx="6248400" cy="3906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092"/>
            <a:ext cx="395287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092"/>
            <a:ext cx="395287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3" y="4003966"/>
            <a:ext cx="5486400" cy="2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33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MỤC ĐÍCH- YÊU CẦU: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*Kiến thức: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nhận biết được tên hình và màu sắc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hình.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*Kỹ năng: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gọi đúng tên hình .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*Thái độ: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biết giữ gìn đồ dùng, khi học xong cất vào rổ và để vào nơi qui định.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2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228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819400" cy="3095625"/>
          </a:xfrm>
          <a:prstGeom prst="rect">
            <a:avLst/>
          </a:prstGeom>
        </p:spPr>
      </p:pic>
      <p:pic>
        <p:nvPicPr>
          <p:cNvPr id="2" name="EmDiQuaNgaTuDuongPho-DangCapNhat_4bkd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4636"/>
            <a:ext cx="78970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2954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295400"/>
            <a:ext cx="3124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362200" y="4343400"/>
            <a:ext cx="2819400" cy="2286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229100"/>
            <a:ext cx="2362200" cy="2400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19200"/>
            <a:ext cx="4572000" cy="426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676400"/>
            <a:ext cx="5791200" cy="3429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2177" y="1447800"/>
            <a:ext cx="3733800" cy="3733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846162" y="1143000"/>
            <a:ext cx="5791200" cy="41148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6002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19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118</Words>
  <Application>Microsoft Office PowerPoint</Application>
  <PresentationFormat>On-screen Show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Đề tài : Ôn hình tròn, hình vuông, hình chữ      nhật, hình tam giác Lứa tuổi : 3 – 4 tuổi Người dạy : Nguyễn Thị Nhàn. </vt:lpstr>
      <vt:lpstr>PowerPoint Presentation</vt:lpstr>
      <vt:lpstr>Cô và trẻ cùng hát bài  “ Em đi qua ngã tư đường phố”</vt:lpstr>
      <vt:lpstr>Hoạt động 1: Ôn các hình đã học</vt:lpstr>
      <vt:lpstr>PowerPoint Presentation</vt:lpstr>
      <vt:lpstr>PowerPoint Presentation</vt:lpstr>
      <vt:lpstr>PowerPoint Presentation</vt:lpstr>
      <vt:lpstr>PowerPoint Presentation</vt:lpstr>
      <vt:lpstr>Hoạt động 2: Luyện tập</vt:lpstr>
      <vt:lpstr>TC 1 “Ai nhanh nhất”</vt:lpstr>
      <vt:lpstr>Cách chơi: Cô chia lớp thành 4 đội, mỗi đội cô phát cho 1 đoạn chun. Tất cả chui vào trong đoạn chun đó. Khi có hiệu lệnh của cô tạo hình gì thì 4 đội tạo đúng hình đó.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Chắp ghép các hình học thành      các hình đơn giản. Lứa tuổi : Mẫu giáo bé C1. Người dạy: Nguyễn Thị Nhàn.</dc:title>
  <dc:creator>admin</dc:creator>
  <cp:lastModifiedBy>Techsi.vn</cp:lastModifiedBy>
  <cp:revision>16</cp:revision>
  <dcterms:created xsi:type="dcterms:W3CDTF">2018-03-26T14:49:07Z</dcterms:created>
  <dcterms:modified xsi:type="dcterms:W3CDTF">2021-05-07T02:39:16Z</dcterms:modified>
</cp:coreProperties>
</file>