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8838-8426-4347-91D2-CD478D751B57}" type="datetimeFigureOut">
              <a:rPr lang="vi-VN" smtClean="0"/>
              <a:t>08/05/2021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1EF8F-B07E-411F-A3A7-AF07731F0BDF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, chuyên nghiệp 21 | Ilustrasi pendidikan,  Presentasi, Desain pamf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35729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1643050"/>
            <a:ext cx="914400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VỰC PHÁT TRIỂN NHẬN THỨC</a:t>
            </a:r>
            <a:endParaRPr kumimoji="0" lang="vi-V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0" y="3857628"/>
            <a:ext cx="914400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: NBTN “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đạp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-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xe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máy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Lứa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tuổi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trẻ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24 -36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400" b="1" baseline="0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Nhàn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214282" y="4572008"/>
            <a:ext cx="914400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0" y="5715016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2020 - 2021</a:t>
            </a:r>
            <a:endParaRPr kumimoji="0" 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Điểm mặt 5 mẫu xe Trung Quốc giá rẻ “gây sốt” tại thị trường ôtô Việt | Ôtô-Xe  máy | Vietnam+ (VietnamPlu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486401"/>
          </a:xfrm>
          <a:prstGeom prst="rect">
            <a:avLst/>
          </a:prstGeom>
          <a:noFill/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0" y="5643578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XE Ô TÔ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Enjoy Hanoi Sightseeing with cyclo - KK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4580" name="Picture 4" descr="越南-河內 同春市場- Olivia‧隨心所欲‧眼裡的世界- udn部落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00022"/>
          </a:xfrm>
          <a:prstGeom prst="rect">
            <a:avLst/>
          </a:prstGeom>
          <a:noFill/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0" y="5643578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XE XÍCH LÔ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ình ảnh của - Xe cần cẩu 80 tấn Grove RT890E giá rẻ nhất tháng 05/2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501122" cy="5929331"/>
          </a:xfrm>
          <a:prstGeom prst="rect">
            <a:avLst/>
          </a:prstGeom>
          <a:noFill/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0" y="5786454"/>
            <a:ext cx="91440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XE CẦN CẨU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áy xúc Hình ảnh - hình ảnh &amp; hình ảnh đẹp - PxH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28" cy="5643578"/>
          </a:xfrm>
          <a:prstGeom prst="rect">
            <a:avLst/>
          </a:prstGeom>
          <a:noFill/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0" y="5786454"/>
            <a:ext cx="914400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XE MÁY XÚC</a:t>
            </a:r>
            <a:endParaRPr kumimoji="0" lang="vi-VN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ình nền Powerpoint dễ thương - Tổng hợp những hình nền dễ thương cho Slide  Powerpoint - VNReview Tin mới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928826"/>
          </a:xfrm>
        </p:spPr>
        <p:txBody>
          <a:bodyPr>
            <a:normAutofit/>
          </a:bodyPr>
          <a:lstStyle/>
          <a:p>
            <a:r>
              <a:rPr lang="vi-VN" sz="6000" b="1" dirty="0" smtClean="0">
                <a:solidFill>
                  <a:srgbClr val="FF0000"/>
                </a:solidFill>
              </a:rPr>
              <a:t>Trò chơi</a:t>
            </a:r>
            <a:br>
              <a:rPr lang="vi-VN" sz="6000" b="1" dirty="0" smtClean="0">
                <a:solidFill>
                  <a:srgbClr val="FF0000"/>
                </a:solidFill>
              </a:rPr>
            </a:br>
            <a:r>
              <a:rPr lang="vi-VN" sz="6000" b="1" dirty="0" smtClean="0">
                <a:solidFill>
                  <a:srgbClr val="FF0000"/>
                </a:solidFill>
              </a:rPr>
              <a:t> “VỀ ĐÚNG BẾN”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ree download Doraemon Wallpaper by IloveEdandAl [600x378] for your  Desktop, Mobile &amp; Tablet | Explore 75+ Doraemon Wallpaper | Doraemon  Wallpaper for iPhone, Doraemon Wallpaper Screensaver, Doraemon Wallpaper H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714356"/>
            <a:ext cx="5643602" cy="5357850"/>
          </a:xfrm>
        </p:spPr>
        <p:txBody>
          <a:bodyPr>
            <a:normAutofit fontScale="90000"/>
          </a:bodyPr>
          <a:lstStyle/>
          <a:p>
            <a:pPr algn="l"/>
            <a:r>
              <a:rPr lang="vi-VN" sz="3600" dirty="0" smtClean="0"/>
              <a:t>- Cách chơi: Cô </a:t>
            </a:r>
            <a:r>
              <a:rPr lang="vi-VN" sz="3600" dirty="0"/>
              <a:t>phát cho trẻ lô tô có hình phương tiện giao thông. Cô dán hình 2 phương tiện giao thông: xe đạp, xe máy lên </a:t>
            </a:r>
            <a:r>
              <a:rPr lang="vi-VN" sz="3600" dirty="0" smtClean="0"/>
              <a:t>bảng. Khi </a:t>
            </a:r>
            <a:r>
              <a:rPr lang="vi-VN" sz="3600" dirty="0"/>
              <a:t>cô </a:t>
            </a:r>
            <a:r>
              <a:rPr lang="vi-VN" sz="3600" dirty="0" smtClean="0"/>
              <a:t>hô “Về </a:t>
            </a:r>
            <a:r>
              <a:rPr lang="vi-VN" sz="3600" dirty="0"/>
              <a:t>đúng </a:t>
            </a:r>
            <a:r>
              <a:rPr lang="vi-VN" sz="3600" dirty="0" smtClean="0"/>
              <a:t>bến”, trẻ </a:t>
            </a:r>
            <a:r>
              <a:rPr lang="vi-VN" sz="3600" dirty="0"/>
              <a:t>có phương tiện giao thông nào thì về đúng bến có phương tiện giao thông đó. </a:t>
            </a:r>
            <a:r>
              <a:rPr lang="vi-VN" sz="3600" dirty="0" smtClean="0"/>
              <a:t/>
            </a:r>
            <a:br>
              <a:rPr lang="vi-VN" sz="3600" dirty="0" smtClean="0"/>
            </a:br>
            <a:r>
              <a:rPr lang="vi-VN" sz="3600" dirty="0" smtClean="0"/>
              <a:t>- Cho trẻ chơi và nhận xét sau khi chơi.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ẫu slide cảm ơn chuyên nghiệp, ấn tượng, hài hước cho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50++ hình nền powerpoint đẹp long l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100" name="AutoShape 4" descr="50++ hình nền powerpoint đẹp long l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102" name="Picture 6" descr="Hình nền và hình động Powerpoint 2 - Hình nền, hình động powerpoint - Lê  Xuân Tiến - Website của Trường THCS Nguyễn Viết Xuâ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4214842"/>
          </a:xfrm>
        </p:spPr>
        <p:txBody>
          <a:bodyPr>
            <a:normAutofit fontScale="90000"/>
          </a:bodyPr>
          <a:lstStyle/>
          <a:p>
            <a:pPr algn="l"/>
            <a:r>
              <a:rPr lang="vi-VN" sz="3100" b="1" dirty="0" smtClean="0"/>
              <a:t>		</a:t>
            </a:r>
            <a:r>
              <a:rPr lang="vi-VN" sz="3100" b="1" u="sng" dirty="0" smtClean="0"/>
              <a:t>MỤC ĐÍCH – YÊU CẦU</a:t>
            </a:r>
            <a:r>
              <a:rPr lang="vi-VN" sz="3100" b="1" dirty="0" smtClean="0"/>
              <a:t/>
            </a:r>
            <a:br>
              <a:rPr lang="vi-VN" sz="3100" b="1" dirty="0" smtClean="0"/>
            </a:br>
            <a:r>
              <a:rPr lang="vi-VN" sz="3100" b="1" dirty="0" smtClean="0"/>
              <a:t>1</a:t>
            </a:r>
            <a:r>
              <a:rPr lang="vi-VN" sz="3100" b="1" dirty="0"/>
              <a:t>. Kiến thức:</a:t>
            </a:r>
            <a:r>
              <a:rPr lang="vi-VN" sz="3100" dirty="0"/>
              <a:t/>
            </a:r>
            <a:br>
              <a:rPr lang="vi-VN" sz="3100" dirty="0"/>
            </a:br>
            <a:r>
              <a:rPr lang="vi-VN" sz="3100" dirty="0"/>
              <a:t>- Trẻ nhận biết và gọi tên xe đạp, xe máy</a:t>
            </a:r>
            <a:br>
              <a:rPr lang="vi-VN" sz="3100" dirty="0"/>
            </a:br>
            <a:r>
              <a:rPr lang="vi-VN" sz="3100" b="1" dirty="0"/>
              <a:t>2. Kĩ năng:</a:t>
            </a:r>
            <a:r>
              <a:rPr lang="vi-VN" sz="3100" dirty="0"/>
              <a:t/>
            </a:r>
            <a:br>
              <a:rPr lang="vi-VN" sz="3100" dirty="0"/>
            </a:br>
            <a:r>
              <a:rPr lang="vi-VN" sz="3100" dirty="0"/>
              <a:t>- Trả lời cả câu, rõ ràng.</a:t>
            </a:r>
            <a:br>
              <a:rPr lang="vi-VN" sz="3100" dirty="0"/>
            </a:br>
            <a:r>
              <a:rPr lang="vi-VN" sz="3100" b="1" dirty="0"/>
              <a:t>3. Thái độ:</a:t>
            </a:r>
            <a:r>
              <a:rPr lang="vi-VN" sz="3100" dirty="0"/>
              <a:t/>
            </a:r>
            <a:br>
              <a:rPr lang="vi-VN" sz="3100" dirty="0"/>
            </a:br>
            <a:r>
              <a:rPr lang="vi-VN" sz="3100" dirty="0"/>
              <a:t>- Trẻ biết cách ngồi khi được đi xe đạp, xe máy.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 </a:t>
            </a:r>
            <a:br>
              <a:rPr lang="vi-VN" dirty="0"/>
            </a:br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50++ hình nền powerpoint đẹp long l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5364" name="AutoShape 4" descr="50++ hình nền powerpoint đẹp long l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5366" name="Picture 6" descr="Cute powerpoint wallpaper | Power points, Hình nền, Hình ả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429684" cy="4572032"/>
          </a:xfrm>
        </p:spPr>
        <p:txBody>
          <a:bodyPr>
            <a:normAutofit/>
          </a:bodyPr>
          <a:lstStyle/>
          <a:p>
            <a:pPr algn="l"/>
            <a:r>
              <a:rPr lang="vi-VN" b="1" dirty="0" smtClean="0"/>
              <a:t>			</a:t>
            </a:r>
            <a:r>
              <a:rPr lang="vi-VN" b="1" u="sng" dirty="0" smtClean="0"/>
              <a:t>CHUẨN BỊ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- </a:t>
            </a:r>
            <a:r>
              <a:rPr lang="vi-VN" dirty="0"/>
              <a:t>Nhạc bài hát </a:t>
            </a:r>
            <a:r>
              <a:rPr lang="vi-VN" dirty="0" smtClean="0"/>
              <a:t>“Em tập lái ô tô”</a:t>
            </a:r>
            <a:r>
              <a:rPr lang="vi-VN" dirty="0"/>
              <a:t/>
            </a:r>
            <a:br>
              <a:rPr lang="vi-VN" dirty="0"/>
            </a:br>
            <a:r>
              <a:rPr lang="vi-VN" dirty="0" smtClean="0"/>
              <a:t>- Bài </a:t>
            </a:r>
            <a:r>
              <a:rPr lang="vi-VN" dirty="0"/>
              <a:t>giàng điện tử</a:t>
            </a:r>
            <a:br>
              <a:rPr lang="vi-VN" dirty="0"/>
            </a:br>
            <a:r>
              <a:rPr lang="vi-VN" dirty="0"/>
              <a:t>- Lô tô phương tiện giao thông.</a:t>
            </a:r>
            <a:br>
              <a:rPr lang="vi-VN" dirty="0"/>
            </a:b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Education Design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388" name="AutoShape 4" descr="Education Design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6390" name="AutoShape 6" descr="Nature easter frame Free PPT Backgrounds for your PowerPoint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6392" name="Picture 8" descr="Flower Meadow Border Background Free Stock Photo - Public Domain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372476" cy="1714512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vi-VN" dirty="0" smtClean="0"/>
              <a:t>Cho trẻ hát bài “Em tập lái ô tô”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nd De Bordure De Fleur élément De Bordure De Fleur Cadre De Matériau De  Bordure, Frais, Facile, Fleur Image de fond pour le téléchargement grat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976" y="2071678"/>
            <a:ext cx="6929486" cy="2357454"/>
          </a:xfrm>
        </p:spPr>
        <p:txBody>
          <a:bodyPr>
            <a:normAutofit/>
          </a:bodyPr>
          <a:lstStyle/>
          <a:p>
            <a:r>
              <a:rPr lang="vi-VN" sz="5400" b="1" dirty="0" smtClean="0"/>
              <a:t>QUAN SÁT</a:t>
            </a:r>
            <a:br>
              <a:rPr lang="vi-VN" sz="5400" b="1" dirty="0" smtClean="0"/>
            </a:br>
            <a:r>
              <a:rPr lang="vi-VN" sz="5400" b="1" dirty="0" smtClean="0"/>
              <a:t>ĐÀM THOẠI</a:t>
            </a:r>
            <a:endParaRPr lang="vi-VN" sz="5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69+ Hình nền Powerpoint đẹp, đơn giản, ấn tượng theo Chủ đ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Mua xe đạp đang hot trend, tan học là phải khóc thét vì tìm x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496" cy="3000372"/>
          </a:xfrm>
          <a:prstGeom prst="rect">
            <a:avLst/>
          </a:prstGeom>
          <a:noFill/>
        </p:spPr>
      </p:pic>
      <p:pic>
        <p:nvPicPr>
          <p:cNvPr id="5" name="Picture 2" descr="BST] Hình ảnh xe máy đẹp, chính hãng, mới nhất trong nă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204" y="2143116"/>
            <a:ext cx="4173796" cy="2934576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357562"/>
            <a:ext cx="4572000" cy="1000132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XE ĐẠP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572000" y="5429264"/>
            <a:ext cx="45720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XE MÁY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ua xe đạp đang hot trend, tan học là phải khóc thét vì tìm x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5715016"/>
          </a:xfrm>
          <a:prstGeom prst="rect">
            <a:avLst/>
          </a:prstGeom>
          <a:noFill/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0" y="5857868"/>
            <a:ext cx="9144000" cy="1000132"/>
          </a:xfrm>
        </p:spPr>
        <p:txBody>
          <a:bodyPr/>
          <a:lstStyle/>
          <a:p>
            <a:r>
              <a:rPr lang="vi-VN" b="1" dirty="0" smtClean="0">
                <a:solidFill>
                  <a:srgbClr val="FF0000"/>
                </a:solidFill>
              </a:rPr>
              <a:t>XE ĐẠP</a:t>
            </a:r>
            <a:endParaRPr lang="vi-V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ST] Hình ảnh xe máy đẹp, chính hãng, mới nhất trong nă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5786454"/>
          </a:xfrm>
          <a:prstGeom prst="rect">
            <a:avLst/>
          </a:prstGeom>
          <a:noFill/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0" y="5857868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XE MÁY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him của Bảo Nguyễn Quốc trên slide | Hình nền, Dễ thương, Đang yê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14686"/>
            <a:ext cx="9144000" cy="1143000"/>
          </a:xfrm>
        </p:spPr>
        <p:txBody>
          <a:bodyPr>
            <a:normAutofit/>
          </a:bodyPr>
          <a:lstStyle/>
          <a:p>
            <a:r>
              <a:rPr lang="vi-VN" sz="6600" b="1" dirty="0" smtClean="0">
                <a:solidFill>
                  <a:srgbClr val="FF0000"/>
                </a:solidFill>
              </a:rPr>
              <a:t>MỞ RỘNG</a:t>
            </a:r>
            <a:endParaRPr lang="vi-VN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114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PHÒNG GIÁO DỤC VÀ ĐÀO TẠO QUẬN LONG BIÊN TRƯỜNG MẦM NON GIANG BIÊN</vt:lpstr>
      <vt:lpstr>  MỤC ĐÍCH – YÊU CẦU 1. Kiến thức: - Trẻ nhận biết và gọi tên xe đạp, xe máy 2. Kĩ năng: - Trả lời cả câu, rõ ràng. 3. Thái độ: - Trẻ biết cách ngồi khi được đi xe đạp, xe máy.   </vt:lpstr>
      <vt:lpstr>   CHUẨN BỊ - Nhạc bài hát “Em tập lái ô tô” - Bài giàng điện tử - Lô tô phương tiện giao thông.  </vt:lpstr>
      <vt:lpstr>Cho trẻ hát bài “Em tập lái ô tô”</vt:lpstr>
      <vt:lpstr>QUAN SÁT ĐÀM THOẠI</vt:lpstr>
      <vt:lpstr>XE ĐẠP</vt:lpstr>
      <vt:lpstr>XE ĐẠP</vt:lpstr>
      <vt:lpstr>PowerPoint Presentation</vt:lpstr>
      <vt:lpstr>MỞ RỘNG</vt:lpstr>
      <vt:lpstr>PowerPoint Presentation</vt:lpstr>
      <vt:lpstr>PowerPoint Presentation</vt:lpstr>
      <vt:lpstr>PowerPoint Presentation</vt:lpstr>
      <vt:lpstr>PowerPoint Presentation</vt:lpstr>
      <vt:lpstr>Trò chơi  “VỀ ĐÚNG BẾN”</vt:lpstr>
      <vt:lpstr>- Cách chơi: Cô phát cho trẻ lô tô có hình phương tiện giao thông. Cô dán hình 2 phương tiện giao thông: xe đạp, xe máy lên bảng. Khi cô hô “Về đúng bến”, trẻ có phương tiện giao thông nào thì về đúng bến có phương tiện giao thông đó.  - Cho trẻ chơi và nhận xét sau khi chơi.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2021-05-07T10:00:22Z</dcterms:created>
  <dcterms:modified xsi:type="dcterms:W3CDTF">2021-05-08T03:08:17Z</dcterms:modified>
</cp:coreProperties>
</file>