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5" r:id="rId2"/>
    <p:sldId id="258" r:id="rId3"/>
    <p:sldId id="262" r:id="rId4"/>
    <p:sldId id="259" r:id="rId5"/>
    <p:sldId id="261" r:id="rId6"/>
    <p:sldId id="260" r:id="rId7"/>
    <p:sldId id="266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4DE6"/>
    <a:srgbClr val="FF0000"/>
    <a:srgbClr val="3106E8"/>
    <a:srgbClr val="E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26857"/>
            <a:ext cx="9144001" cy="68585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09800" y="914400"/>
            <a:ext cx="502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ỦY BAN NHÂN DÂN QUẬN LONG BIÊN</a:t>
            </a:r>
          </a:p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TRƯỜNG MẦM NON GIANG BIÊN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014" y="1622286"/>
            <a:ext cx="755970" cy="7681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57611" y="2564989"/>
            <a:ext cx="5828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90209" y="3183075"/>
            <a:ext cx="49487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BẬT XA BẰNG 2 CHÂN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2975" y="3781238"/>
            <a:ext cx="601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 – 36 </a:t>
            </a:r>
            <a:r>
              <a:rPr lang="en-US" sz="2800" b="1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5200" y="4648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2021-2022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KHỞI ĐỘNG</a:t>
            </a:r>
            <a:endParaRPr lang="en-US" sz="6600" b="1" dirty="0">
              <a:solidFill>
                <a:srgbClr val="ED03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PHÁT TRIỂN CHUNG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 yeu cay x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5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6002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CƠ BẢN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7150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2743200"/>
            <a:ext cx="7543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2237363"/>
            <a:ext cx="5943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VẬN ĐỘNG</a:t>
            </a: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en-US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rno Pro Smbd" pitchFamily="18" charset="0"/>
              </a:rPr>
              <a:t>III. HỒI TĨNH</a:t>
            </a:r>
            <a:endParaRPr lang="en-US" sz="8000" dirty="0">
              <a:solidFill>
                <a:srgbClr val="FF0000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23622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8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86</Words>
  <Application>Microsoft Office PowerPoint</Application>
  <PresentationFormat>On-screen Show (4:3)</PresentationFormat>
  <Paragraphs>16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Times New Roman</vt:lpstr>
      <vt:lpstr>Arial</vt:lpstr>
      <vt:lpstr>Arno Pro Smbd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25</cp:revision>
  <dcterms:created xsi:type="dcterms:W3CDTF">2018-10-31T09:43:06Z</dcterms:created>
  <dcterms:modified xsi:type="dcterms:W3CDTF">2022-03-18T10:33:24Z</dcterms:modified>
</cp:coreProperties>
</file>