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8" r:id="rId3"/>
    <p:sldId id="262" r:id="rId4"/>
    <p:sldId id="259" r:id="rId5"/>
    <p:sldId id="261" r:id="rId6"/>
    <p:sldId id="260" r:id="rId7"/>
    <p:sldId id="266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303"/>
    <a:srgbClr val="3106E8"/>
    <a:srgbClr val="FF00FF"/>
    <a:srgbClr val="004DE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8400" y="457200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vi-VN" sz="2000" dirty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760" y="1165086"/>
            <a:ext cx="914479" cy="877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4999" y="2133600"/>
            <a:ext cx="6096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2828836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TCVĐ: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“ 24- 36 tháng tuổi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0" y="4430233"/>
            <a:ext cx="225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</a:p>
        </p:txBody>
      </p:sp>
    </p:spTree>
    <p:extLst>
      <p:ext uri="{BB962C8B-B14F-4D97-AF65-F5344CB8AC3E}">
        <p14:creationId xmlns:p14="http://schemas.microsoft.com/office/powerpoint/2010/main" val="16862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PHÁT TRIỂN CHUNG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awp den tet r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6002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CƠ BẢN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7150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2743200"/>
            <a:ext cx="7543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ô”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2237363"/>
            <a:ext cx="5943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VẬN ĐỘNG</a:t>
            </a: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no Pro Smbd" pitchFamily="18" charset="0"/>
              </a:rPr>
              <a:t>III. HỒI TĨNH</a:t>
            </a:r>
            <a:endParaRPr lang="en-US" sz="8000" dirty="0">
              <a:solidFill>
                <a:srgbClr val="FF0000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23622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815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94</Words>
  <Application>Microsoft Office PowerPoint</Application>
  <PresentationFormat>On-screen Show (4:3)</PresentationFormat>
  <Paragraphs>17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Times New Roman</vt:lpstr>
      <vt:lpstr>Arial</vt:lpstr>
      <vt:lpstr>Arno Pro Smbd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27</cp:revision>
  <dcterms:created xsi:type="dcterms:W3CDTF">2018-10-31T09:43:06Z</dcterms:created>
  <dcterms:modified xsi:type="dcterms:W3CDTF">2022-02-16T07:38:28Z</dcterms:modified>
</cp:coreProperties>
</file>