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24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888360"/>
            <a:ext cx="914401" cy="87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9812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28194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15cm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endParaRPr lang="en-US" sz="2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24- 36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3467100" y="6485964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15cm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105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Arno Pro Smbd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22</cp:revision>
  <dcterms:created xsi:type="dcterms:W3CDTF">2018-10-31T09:43:06Z</dcterms:created>
  <dcterms:modified xsi:type="dcterms:W3CDTF">2022-01-08T05:32:30Z</dcterms:modified>
</cp:coreProperties>
</file>