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0303"/>
    <a:srgbClr val="FF00FF"/>
    <a:srgbClr val="004DE6"/>
    <a:srgbClr val="310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9144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22286"/>
            <a:ext cx="9906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27432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1300" y="34290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“24 – 36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527988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2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5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5831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 smtClean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597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101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21</cp:revision>
  <dcterms:created xsi:type="dcterms:W3CDTF">2018-10-31T09:43:06Z</dcterms:created>
  <dcterms:modified xsi:type="dcterms:W3CDTF">2022-01-08T05:12:09Z</dcterms:modified>
</cp:coreProperties>
</file>