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58" r:id="rId3"/>
    <p:sldId id="262" r:id="rId4"/>
    <p:sldId id="259" r:id="rId5"/>
    <p:sldId id="261" r:id="rId6"/>
    <p:sldId id="260" r:id="rId7"/>
    <p:sldId id="266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D0303"/>
    <a:srgbClr val="FF00FF"/>
    <a:srgbClr val="004DE6"/>
    <a:srgbClr val="310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-5709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304801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ỦY BAN NHÂN DÂN QUẬN LONG BIÊN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TRƯỜNG MẦM NON GIANG BIÊN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60" y="1066800"/>
            <a:ext cx="914479" cy="877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3045" y="2286000"/>
            <a:ext cx="6668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sp>
        <p:nvSpPr>
          <p:cNvPr id="8" name="Rectangle 7"/>
          <p:cNvSpPr/>
          <p:nvPr/>
        </p:nvSpPr>
        <p:spPr>
          <a:xfrm>
            <a:off x="2646947" y="3048000"/>
            <a:ext cx="518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Ném bóng về phía trước</a:t>
            </a:r>
          </a:p>
          <a:p>
            <a:r>
              <a:rPr lang="vi-VN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TCVĐ: Trời nắng trời mưa</a:t>
            </a:r>
          </a:p>
          <a:p>
            <a:r>
              <a:rPr lang="vi-VN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“24 – 36 tháng tuổi”</a:t>
            </a:r>
          </a:p>
          <a:p>
            <a:r>
              <a:rPr lang="vi-VN" sz="25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Thu Hằng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64008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9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1600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CƠ BẢN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2743200"/>
            <a:ext cx="7543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VẬN ĐỘNG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362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1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103</Words>
  <Application>Microsoft Office PowerPoint</Application>
  <PresentationFormat>On-screen Show (4:3)</PresentationFormat>
  <Paragraphs>18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Calibri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27</cp:revision>
  <dcterms:created xsi:type="dcterms:W3CDTF">2018-10-31T09:43:06Z</dcterms:created>
  <dcterms:modified xsi:type="dcterms:W3CDTF">2022-01-08T06:47:15Z</dcterms:modified>
</cp:coreProperties>
</file>