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58" r:id="rId3"/>
    <p:sldId id="262" r:id="rId4"/>
    <p:sldId id="259" r:id="rId5"/>
    <p:sldId id="261" r:id="rId6"/>
    <p:sldId id="260" r:id="rId7"/>
    <p:sldId id="263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0303"/>
    <a:srgbClr val="FF00FF"/>
    <a:srgbClr val="004DE6"/>
    <a:srgbClr val="FF0000"/>
    <a:srgbClr val="310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7000" y="1219201"/>
            <a:ext cx="495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ỦY BAN NHÂN DÂN QUẬN LONG BIÊN</a:t>
            </a:r>
          </a:p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TRƯỜNG MẦM NON GIANG BIÊN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926" y="1927087"/>
            <a:ext cx="914479" cy="877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2884678"/>
            <a:ext cx="6208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  <p:sp>
        <p:nvSpPr>
          <p:cNvPr id="8" name="Rectangle 7"/>
          <p:cNvSpPr/>
          <p:nvPr/>
        </p:nvSpPr>
        <p:spPr>
          <a:xfrm>
            <a:off x="2895600" y="3407898"/>
            <a:ext cx="4343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Bò theo đường ngoằn ngoèo</a:t>
            </a:r>
          </a:p>
          <a:p>
            <a:r>
              <a:rPr lang="vi-VN" sz="2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TCVĐ: Chơi với dải lụa </a:t>
            </a:r>
          </a:p>
          <a:p>
            <a:r>
              <a:rPr lang="vi-VN" sz="2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Nhà trẻ “24 – 36 tháng”</a:t>
            </a:r>
          </a:p>
          <a:p>
            <a:r>
              <a:rPr lang="vi-VN" sz="2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Tạ Thị Quỳnh Anh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9000" y="53340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2021- 2022</a:t>
            </a:r>
            <a:endParaRPr lang="en-US" sz="2000" dirty="0">
              <a:solidFill>
                <a:srgbClr val="ED03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515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KHỞI ĐỘNG</a:t>
            </a:r>
            <a:endParaRPr lang="en-US" sz="6600" b="1" dirty="0">
              <a:solidFill>
                <a:srgbClr val="ED03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01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65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8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5218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 PHÁT TRIỂN CHUNG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Ếch ộp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34302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All user XP3- 2015\Desktop\HINH NEN\9349743-bloc-de-notas-de-niño-con-las-abejas-y-flores-ilustración-foto-armazones-para-niños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16002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CƠ BẢN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. NHAC DO BAN - THI DU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583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2743200"/>
            <a:ext cx="7543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“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Bò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theo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đường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ngoằn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ngoèo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”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04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2237363"/>
            <a:ext cx="5943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VẬN ĐỘNG</a:t>
            </a:r>
          </a:p>
          <a:p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endParaRPr lang="en-US" dirty="0"/>
          </a:p>
        </p:txBody>
      </p:sp>
      <p:pic>
        <p:nvPicPr>
          <p:cNvPr id="2" name="nhạc trò ch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3106E8"/>
                </a:solidFill>
                <a:latin typeface="Arno Pro Smbd" pitchFamily="18" charset="0"/>
              </a:rPr>
              <a:t>III. HỒI TĨNH</a:t>
            </a:r>
            <a:endParaRPr lang="en-US" sz="8000" dirty="0">
              <a:solidFill>
                <a:srgbClr val="3106E8"/>
              </a:solidFill>
              <a:latin typeface="Arno Pro Smbd" pitchFamily="18" charset="0"/>
            </a:endParaRPr>
          </a:p>
        </p:txBody>
      </p:sp>
      <p:pic>
        <p:nvPicPr>
          <p:cNvPr id="2" name="BA CON BUO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ll user XP3- 2015\Desktop\HINH NEN\24-hinh-nen-powerpoint-tuyet-dep-danh-cho-cac-be-mam-non-1487092768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80" y="1248"/>
            <a:ext cx="9218553" cy="68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24294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endParaRPr lang="en-US" sz="5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3483114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9912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103</Words>
  <Application>Microsoft Office PowerPoint</Application>
  <PresentationFormat>On-screen Show (4:3)</PresentationFormat>
  <Paragraphs>18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Arno Pro Smbd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</cp:lastModifiedBy>
  <cp:revision>22</cp:revision>
  <dcterms:created xsi:type="dcterms:W3CDTF">2018-10-31T09:43:06Z</dcterms:created>
  <dcterms:modified xsi:type="dcterms:W3CDTF">2022-01-08T06:56:23Z</dcterms:modified>
</cp:coreProperties>
</file>