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6" r:id="rId8"/>
    <p:sldId id="267" r:id="rId9"/>
    <p:sldId id="268" r:id="rId10"/>
    <p:sldId id="263" r:id="rId11"/>
    <p:sldId id="264" r:id="rId12"/>
    <p:sldId id="269" r:id="rId13"/>
    <p:sldId id="260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50D2B-EFC5-4570-B4C2-B66BECB48672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C3654-8031-4BFB-B48E-0A0F1ADAA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702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50D2B-EFC5-4570-B4C2-B66BECB48672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C3654-8031-4BFB-B48E-0A0F1ADAA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661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50D2B-EFC5-4570-B4C2-B66BECB48672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C3654-8031-4BFB-B48E-0A0F1ADAA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899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50D2B-EFC5-4570-B4C2-B66BECB48672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C3654-8031-4BFB-B48E-0A0F1ADAA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511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50D2B-EFC5-4570-B4C2-B66BECB48672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C3654-8031-4BFB-B48E-0A0F1ADAA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459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50D2B-EFC5-4570-B4C2-B66BECB48672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C3654-8031-4BFB-B48E-0A0F1ADAA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508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50D2B-EFC5-4570-B4C2-B66BECB48672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C3654-8031-4BFB-B48E-0A0F1ADAA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231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50D2B-EFC5-4570-B4C2-B66BECB48672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C3654-8031-4BFB-B48E-0A0F1ADAA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981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50D2B-EFC5-4570-B4C2-B66BECB48672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C3654-8031-4BFB-B48E-0A0F1ADAA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560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50D2B-EFC5-4570-B4C2-B66BECB48672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C3654-8031-4BFB-B48E-0A0F1ADAA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562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50D2B-EFC5-4570-B4C2-B66BECB48672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C3654-8031-4BFB-B48E-0A0F1ADAA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540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50D2B-EFC5-4570-B4C2-B66BECB48672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C3654-8031-4BFB-B48E-0A0F1ADAA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120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9" y="-10886"/>
            <a:ext cx="9147629" cy="6868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4514"/>
            <a:ext cx="9144000" cy="1143000"/>
          </a:xfrm>
        </p:spPr>
        <p:txBody>
          <a:bodyPr>
            <a:norm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  <a:b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GIANG BIÊNc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922" y="990600"/>
            <a:ext cx="1112523" cy="1167238"/>
          </a:xfrm>
          <a:prstGeom prst="rect">
            <a:avLst/>
          </a:prstGeom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2108201" y="2583545"/>
            <a:ext cx="6858000" cy="832756"/>
          </a:xfrm>
          <a:prstGeom prst="rect">
            <a:avLst/>
          </a:prstGeom>
        </p:spPr>
        <p:txBody>
          <a:bodyPr vert="horz" lIns="91440" tIns="45720" rIns="91440" bIns="45720" rtlCol="0" anchor="ctr">
            <a:prstTxWarp prst="textDeflate">
              <a:avLst/>
            </a:prstTxWarp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mtClean="0">
                <a:solidFill>
                  <a:schemeClr val="accent1">
                    <a:lumMod val="75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LĨNH VỰC PHÁT TRIỂN THỂ CHẤT</a:t>
            </a:r>
            <a:endParaRPr lang="en-US" sz="4000" b="1">
              <a:solidFill>
                <a:schemeClr val="accent1">
                  <a:lumMod val="75000"/>
                </a:scheme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20782" y="3810000"/>
            <a:ext cx="9144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Hoạt động	: Phát triển vận động</a:t>
            </a:r>
          </a:p>
          <a:p>
            <a:pPr algn="l"/>
            <a:r>
              <a:rPr lang="en-US" sz="24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	Đề tài		: VĐCB “Đi bước qua gậy kê cao”</a:t>
            </a:r>
          </a:p>
          <a:p>
            <a:pPr algn="l"/>
            <a:r>
              <a:rPr lang="en-US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		  TCVĐ “Gà vào vườn hoa”</a:t>
            </a:r>
          </a:p>
          <a:p>
            <a:pPr algn="l"/>
            <a:r>
              <a:rPr lang="en-US" sz="24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	Lứa tuổi	: 24 – 36 tháng</a:t>
            </a:r>
          </a:p>
          <a:p>
            <a:pPr algn="l"/>
            <a:r>
              <a:rPr lang="en-US" sz="24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	Giáo viên	: Nguyễn Thị Nhàn</a:t>
            </a:r>
            <a:endParaRPr lang="en-US" sz="24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-3629" y="5696857"/>
            <a:ext cx="9144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Năm học: 2021 2022</a:t>
            </a:r>
            <a:endParaRPr lang="en-US" sz="18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569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0782"/>
            <a:ext cx="9151855" cy="683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27" y="2867891"/>
            <a:ext cx="9137073" cy="1143000"/>
          </a:xfrm>
        </p:spPr>
        <p:txBody>
          <a:bodyPr>
            <a:normAutofit/>
          </a:bodyPr>
          <a:lstStyle/>
          <a:p>
            <a:r>
              <a:rPr lang="en-US" sz="54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* TCVĐ “Gà vào vườn rau”</a:t>
            </a:r>
            <a:endParaRPr lang="en-US" sz="54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058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27" y="304800"/>
            <a:ext cx="9047016" cy="1905000"/>
          </a:xfrm>
        </p:spPr>
        <p:txBody>
          <a:bodyPr>
            <a:noAutofit/>
          </a:bodyPr>
          <a:lstStyle/>
          <a:p>
            <a:r>
              <a:rPr lang="en-US" sz="60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Cách chơi</a:t>
            </a:r>
            <a:endParaRPr lang="en-US" sz="6000" b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1967345" y="1409700"/>
            <a:ext cx="7086600" cy="5448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smtClean="0">
                <a:latin typeface="Times New Roman" pitchFamily="18" charset="0"/>
                <a:cs typeface="Times New Roman" pitchFamily="18" charset="0"/>
              </a:rPr>
            </a:b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5997" y="2438400"/>
            <a:ext cx="676794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 là </a:t>
            </a:r>
            <a:r>
              <a:rPr lang="en-US" sz="360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vi-VN" sz="360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à mẹ,</a:t>
            </a:r>
            <a:r>
              <a:rPr lang="en-US" sz="360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 con </a:t>
            </a:r>
            <a:r>
              <a:rPr lang="en-US" sz="360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 </a:t>
            </a:r>
            <a:r>
              <a:rPr lang="vi-VN" sz="360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 </a:t>
            </a:r>
            <a:r>
              <a:rPr lang="en-US" sz="360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gà </a:t>
            </a:r>
            <a:r>
              <a:rPr lang="vi-VN" sz="360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</a:t>
            </a:r>
            <a:r>
              <a:rPr lang="en-US" sz="360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 vào vườn hoa chơi. Khi thấy bác nông dân “xuỵt xuỵt” cầm chổi xua thì các chú gà phải chạy thật nhanh ra khỏi vườn hoa</a:t>
            </a:r>
            <a:endParaRPr lang="en-US" sz="360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476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810000"/>
            <a:ext cx="9144000" cy="1143000"/>
          </a:xfrm>
        </p:spPr>
        <p:txBody>
          <a:bodyPr>
            <a:noAutofit/>
          </a:bodyPr>
          <a:lstStyle/>
          <a:p>
            <a:r>
              <a:rPr lang="en-US" sz="7200" b="1" smtClean="0">
                <a:latin typeface="Times New Roman" pitchFamily="18" charset="0"/>
                <a:cs typeface="Times New Roman" pitchFamily="18" charset="0"/>
              </a:rPr>
              <a:t>Trẻ chơi</a:t>
            </a:r>
            <a:endParaRPr lang="en-US" sz="72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Various Artists - Anpan Man's March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64782" y="4800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04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1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7"/>
            <a:ext cx="914400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905000"/>
            <a:ext cx="9144000" cy="1143000"/>
          </a:xfrm>
        </p:spPr>
        <p:txBody>
          <a:bodyPr>
            <a:noAutofit/>
          </a:bodyPr>
          <a:lstStyle/>
          <a:p>
            <a:r>
              <a:rPr lang="en-US" sz="72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c. Hồi tĩnh</a:t>
            </a:r>
            <a:endParaRPr lang="en-US" sz="7200" b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502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3000" y="2133600"/>
            <a:ext cx="7467600" cy="1143000"/>
          </a:xfrm>
        </p:spPr>
        <p:txBody>
          <a:bodyPr>
            <a:noAutofit/>
          </a:bodyPr>
          <a:lstStyle/>
          <a:p>
            <a:r>
              <a:rPr lang="en-US" sz="72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 KẾT THÚC</a:t>
            </a:r>
            <a:endParaRPr lang="en-US" sz="72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401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7" y="0"/>
            <a:ext cx="91786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0200" y="2857500"/>
            <a:ext cx="6705600" cy="1143000"/>
          </a:xfrm>
        </p:spPr>
        <p:txBody>
          <a:bodyPr>
            <a:normAutofit/>
          </a:bodyPr>
          <a:lstStyle/>
          <a:p>
            <a:r>
              <a:rPr lang="en-US" sz="48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ỔN ĐỊNH TỔ CHỨC</a:t>
            </a:r>
            <a:endParaRPr lang="en-US" sz="48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2133600" y="3810000"/>
            <a:ext cx="6019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Cho trẻ chơi trò chơi “Gieo hạt”</a:t>
            </a:r>
            <a:endParaRPr lang="en-US" sz="3200" b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086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22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1676400"/>
            <a:ext cx="7772400" cy="1905000"/>
          </a:xfrm>
        </p:spPr>
        <p:txBody>
          <a:bodyPr>
            <a:noAutofit/>
          </a:bodyPr>
          <a:lstStyle/>
          <a:p>
            <a:r>
              <a:rPr lang="en-US" sz="54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PHƯƠNG PHÁP – HÌNH THỨC TỔ CHỨC</a:t>
            </a:r>
            <a:endParaRPr lang="en-US" sz="54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94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920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85899" y="2438400"/>
            <a:ext cx="6172201" cy="1143000"/>
          </a:xfrm>
        </p:spPr>
        <p:txBody>
          <a:bodyPr>
            <a:noAutofit/>
          </a:bodyPr>
          <a:lstStyle/>
          <a:p>
            <a:r>
              <a:rPr lang="en-US" sz="72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a. Khởi động</a:t>
            </a:r>
            <a:endParaRPr lang="en-US" sz="72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Em yêu cây xanh- Bài hát cực hay cho thiếu nhi về môi trườ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00" y="5029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82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5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981200"/>
            <a:ext cx="9144000" cy="1752600"/>
          </a:xfrm>
        </p:spPr>
        <p:txBody>
          <a:bodyPr>
            <a:noAutofit/>
          </a:bodyPr>
          <a:lstStyle/>
          <a:p>
            <a:r>
              <a:rPr lang="en-US" sz="7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Trọng động</a:t>
            </a:r>
            <a:endParaRPr lang="en-US" sz="7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27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0"/>
            <a:ext cx="915785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76400" y="2590800"/>
            <a:ext cx="6019800" cy="1143000"/>
          </a:xfrm>
        </p:spPr>
        <p:txBody>
          <a:bodyPr>
            <a:noAutofit/>
          </a:bodyPr>
          <a:lstStyle/>
          <a:p>
            <a:r>
              <a:rPr lang="en-US" sz="60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* VĐCB “Đi bước qua gậy kê cao”</a:t>
            </a:r>
            <a:endParaRPr lang="en-US" sz="6000" b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709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6800" y="2857500"/>
            <a:ext cx="6629400" cy="1143000"/>
          </a:xfrm>
        </p:spPr>
        <p:txBody>
          <a:bodyPr>
            <a:normAutofit/>
          </a:bodyPr>
          <a:lstStyle/>
          <a:p>
            <a:r>
              <a:rPr lang="en-US" sz="4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 làm mẫu lần 1</a:t>
            </a:r>
            <a:endParaRPr lang="en-US" sz="48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545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754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8077200" cy="1143000"/>
          </a:xfrm>
        </p:spPr>
        <p:txBody>
          <a:bodyPr/>
          <a:lstStyle/>
          <a:p>
            <a:r>
              <a:rPr lang="en-US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Cô làm mẫu lần 2</a:t>
            </a:r>
            <a:endParaRPr lang="en-US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838200" y="1544782"/>
            <a:ext cx="7848600" cy="3124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Phân tích: Từ đầu hàng cô đi đến trước vạch chuẩn. Khi có hiệu lệnh “chuẩn bị”, 2 tay cô chống hông, mắt nhìn thẳng. Khi có hiệu lệnh “đi”</a:t>
            </a:r>
            <a:r>
              <a:rPr lang="vi-VN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 bước lên phía trước khi đến vật cản (gậy kê cao), cô nhấc </a:t>
            </a:r>
            <a:r>
              <a:rPr lang="vi-VN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cao </a:t>
            </a:r>
            <a:r>
              <a:rPr lang="en-US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vi-VN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chân </a:t>
            </a:r>
            <a:r>
              <a:rPr lang="vi-VN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bước </a:t>
            </a:r>
            <a:r>
              <a:rPr lang="vi-VN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vi-VN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gậy</a:t>
            </a:r>
            <a:r>
              <a:rPr lang="en-US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và bước nốt chân còn lại qua gậy sao cho</a:t>
            </a:r>
            <a:r>
              <a:rPr lang="vi-VN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 để chân chạm vào gậy, lần lượt bước qua hết các vật cản rồi về chỗ đứng của mình</a:t>
            </a:r>
            <a:r>
              <a:rPr lang="vi-VN">
                <a:solidFill>
                  <a:srgbClr val="0070C0"/>
                </a:solidFill>
              </a:rPr>
              <a:t>.</a:t>
            </a:r>
            <a:endParaRPr lang="en-U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372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53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3429000"/>
            <a:ext cx="8001000" cy="1143000"/>
          </a:xfrm>
        </p:spPr>
        <p:txBody>
          <a:bodyPr>
            <a:normAutofit/>
          </a:bodyPr>
          <a:lstStyle/>
          <a:p>
            <a:r>
              <a:rPr lang="en-US" sz="66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Trẻ thực hiện</a:t>
            </a:r>
            <a:endParaRPr lang="en-US" sz="66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Various Artists - Anpan Man's March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78636" y="5638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5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1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230</Words>
  <Application>Microsoft Office PowerPoint</Application>
  <PresentationFormat>On-screen Show (4:3)</PresentationFormat>
  <Paragraphs>25</Paragraphs>
  <Slides>14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PHÒNG GIÁO DỤC VÀ ĐÀO TẠO QUẬN LONG BIÊN TRƯỜNG MẦM NON GIANG BIÊNc</vt:lpstr>
      <vt:lpstr>1. ỔN ĐỊNH TỔ CHỨC</vt:lpstr>
      <vt:lpstr>2. PHƯƠNG PHÁP – HÌNH THỨC TỔ CHỨC</vt:lpstr>
      <vt:lpstr>a. Khởi động</vt:lpstr>
      <vt:lpstr>b. Trọng động</vt:lpstr>
      <vt:lpstr>* VĐCB “Đi bước qua gậy kê cao”</vt:lpstr>
      <vt:lpstr>Cô làm mẫu lần 1</vt:lpstr>
      <vt:lpstr>Cô làm mẫu lần 2</vt:lpstr>
      <vt:lpstr>Trẻ thực hiện</vt:lpstr>
      <vt:lpstr>* TCVĐ “Gà vào vườn rau”</vt:lpstr>
      <vt:lpstr>Cách chơi</vt:lpstr>
      <vt:lpstr>Trẻ chơi</vt:lpstr>
      <vt:lpstr>c. Hồi tĩnh</vt:lpstr>
      <vt:lpstr>3. KẾT THÚC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TRƯỜNG MẦM NON GIANG BIÊN</dc:title>
  <dc:creator>Windows User</dc:creator>
  <cp:lastModifiedBy>Windows User</cp:lastModifiedBy>
  <cp:revision>7</cp:revision>
  <dcterms:created xsi:type="dcterms:W3CDTF">2022-03-18T12:48:35Z</dcterms:created>
  <dcterms:modified xsi:type="dcterms:W3CDTF">2022-03-18T14:02:28Z</dcterms:modified>
</cp:coreProperties>
</file>