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7" r:id="rId11"/>
    <p:sldId id="266" r:id="rId12"/>
    <p:sldId id="268" r:id="rId13"/>
    <p:sldId id="271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2868-A6BA-43B4-9734-2E526858D93F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42C3-F508-40A2-B114-B11034BBE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23456\Desktop\nh&#224;n\S&#7855;p%20&#272;&#7871;n%20T&#7871;t%20R&#7891;i%20-%20B&#233;%20B&#224;o%20Ng&#432;%20-%20Nh&#7841;c%20T&#7871;t%20Thi&#7871;u%20Nhi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RƯỜNG MẦM NON GIANG BIÊN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143000"/>
            <a:ext cx="1600200" cy="1678899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3200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		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nói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	: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Bánh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chưng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tết</a:t>
            </a:r>
            <a:endParaRPr lang="en-US" sz="2800" b="1" noProof="0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kumimoji="0" lang="en-US" sz="28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: 24 – 36 </a:t>
            </a:r>
            <a:r>
              <a:rPr kumimoji="0" lang="en-US" sz="28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endParaRPr kumimoji="0" lang="en-US" sz="2800" b="1" i="0" u="none" strike="noStrike" kern="1200" cap="none" spc="0" normalizeH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800" b="1" baseline="0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800" b="1" noProof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743" cy="6858000"/>
          </a:xfrm>
          <a:prstGeom prst="rect">
            <a:avLst/>
          </a:prstGeom>
          <a:noFill/>
        </p:spPr>
      </p:pic>
      <p:pic>
        <p:nvPicPr>
          <p:cNvPr id="5" name="Picture 4" descr="xep-la-d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066800"/>
            <a:ext cx="6172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ình nền Power Point | Mầm non Gia Th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136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362200"/>
            <a:ext cx="5131835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105400" y="4419600"/>
            <a:ext cx="3657600" cy="2438400"/>
          </a:xfrm>
          <a:prstGeom prst="wedgeEllipseCallout">
            <a:avLst>
              <a:gd name="adj1" fmla="val -98140"/>
              <a:gd name="adj2" fmla="val -371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Kids And Frame Royalty Free Cliparts, Vectors, And Stock Illustration.  Image 976583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Frame template with happy kids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Happy children around blue frame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frame-template-with-happy-kids-vector-2673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32320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90600"/>
            <a:ext cx="4724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ải hình ảnh giang day 235aded192a003c tại kho hình nền, ảnh đẹp  khoanh24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  <p:pic>
        <p:nvPicPr>
          <p:cNvPr id="26628" name="Picture 4" descr="Bánh Chưng Nương Bắc - Shop Online ở Quận Đống Đa, Hà Nội | Food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5532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228600" y="304800"/>
            <a:ext cx="3048000" cy="2743200"/>
          </a:xfrm>
          <a:prstGeom prst="wedgeEllipseCallout">
            <a:avLst>
              <a:gd name="adj1" fmla="val 75440"/>
              <a:gd name="adj2" fmla="val 219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 BÁNH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Viền Khung, Viền Khung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576" cy="6858000"/>
          </a:xfrm>
          <a:prstGeom prst="rect">
            <a:avLst/>
          </a:prstGeom>
          <a:noFill/>
        </p:spPr>
      </p:pic>
      <p:pic>
        <p:nvPicPr>
          <p:cNvPr id="3" name="Picture 2" descr="b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9750">
            <a:off x="1000482" y="1012907"/>
            <a:ext cx="7357777" cy="490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-3352800" y="6858000"/>
            <a:ext cx="91440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3048000"/>
            <a:ext cx="2590800" cy="2590800"/>
          </a:xfrm>
          <a:prstGeom prst="wedgeRoundRectCallout">
            <a:avLst>
              <a:gd name="adj1" fmla="val -113270"/>
              <a:gd name="adj2" fmla="val -1933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 BÁNH</a:t>
            </a:r>
            <a:endParaRPr lang="en-US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Mẫu Bìa Khung Viền Hình Nền Viền Đẹp Nhất, Viền Hình Nề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140" cy="6858000"/>
          </a:xfrm>
          <a:prstGeom prst="rect">
            <a:avLst/>
          </a:prstGeom>
          <a:noFill/>
        </p:spPr>
      </p:pic>
      <p:pic>
        <p:nvPicPr>
          <p:cNvPr id="1030" name="Picture 6" descr="Người Hà Nội quây quần nấu bánh chưng đón Tết ngay trên hè phố - VietNam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"/>
            <a:ext cx="48768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mmer frame PNG | Hình ảnh, Viết chữ, Thiên nhiê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nhan-biet-banh-chung-luoc-bang-pin-01-1046_LZZ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962">
            <a:off x="1030364" y="1028947"/>
            <a:ext cx="7620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0+ Hình nền Powerpoint ngộ nghĩnh, đáng yêu nhất - Phụ Kiện MacBook Chính 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Top 100 hình nền powerpoint đẹp và ấn tượ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nen-powerpoint-ngo-nghinh_105158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6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750" y="304800"/>
            <a:ext cx="63695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 TÉT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9079e5aa9535f89265e5f3537c3b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 descr="Hình thực hiện - Công thức Cách Làm Bánh Tét | Ngon Miệng Đúng Chuẩn Ngày  Tết | Cooky.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723900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0+ Khung Powerpoint mới nhất và top những khung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2 cách làm bánh tét chiên, bánh chưng chiên (rán) ngon không dầu m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334250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nền powerpoint chủ đề mầm non cực đẹp | Power points, Pelajaran seni,  Papan ke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838200"/>
            <a:ext cx="8229600" cy="586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1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Kiến thức: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nhận biết và gọi tên được “Bánh chưng”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Biết được các đặc điểm của bánh.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2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Kĩ năng: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Rèn kỹ năng quan sát, ghi nhớ cho trẻ.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Phát triển vốn từ cho trẻ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phân biệt được bánh chưng với các loại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bánh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khác.</a:t>
            </a:r>
          </a:p>
          <a:p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. Thái độ: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Trẻ hào hứng tham gia vào hoạt động. </a:t>
            </a:r>
          </a:p>
          <a:p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-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GD trẻ biết rửa tay trước khi ăn và biết được </a:t>
            </a:r>
            <a:r>
              <a:rPr lang="en-US" sz="3000" dirty="0" smtClean="0">
                <a:solidFill>
                  <a:srgbClr val="660066"/>
                </a:solidFill>
                <a:latin typeface="+mj-lt"/>
              </a:rPr>
              <a:t>	</a:t>
            </a:r>
            <a:r>
              <a:rPr lang="vi-VN" sz="3000" dirty="0" smtClean="0">
                <a:solidFill>
                  <a:srgbClr val="660066"/>
                </a:solidFill>
                <a:latin typeface="+mj-lt"/>
              </a:rPr>
              <a:t>các </a:t>
            </a:r>
            <a:r>
              <a:rPr lang="vi-VN" sz="3000" dirty="0">
                <a:solidFill>
                  <a:srgbClr val="660066"/>
                </a:solidFill>
                <a:latin typeface="+mj-lt"/>
              </a:rPr>
              <a:t>món ăn trong ngày tết .</a:t>
            </a: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op 70 hình nền powerpoint dễ thương và đáng yêu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6237" cy="6858000"/>
          </a:xfrm>
          <a:prstGeom prst="rect">
            <a:avLst/>
          </a:prstGeom>
          <a:noFill/>
        </p:spPr>
      </p:pic>
      <p:pic>
        <p:nvPicPr>
          <p:cNvPr id="4" name="Picture 3" descr="bánh chưng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6398" y="1202402"/>
            <a:ext cx="5410200" cy="361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ách gói bánh tét bằng lá dong, lá chuối ngon, đẹp, có màu xanh - META.v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27802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Tag: Tải hình nền powerpoint học tậ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2q7cv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677400" cy="7162800"/>
          </a:xfrm>
          <a:prstGeom prst="rect">
            <a:avLst/>
          </a:prstGeom>
        </p:spPr>
      </p:pic>
      <p:pic>
        <p:nvPicPr>
          <p:cNvPr id="5" name="Picture 4" descr="z2843907592295_61ad0848702cda00349c1f15b74ad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447800"/>
            <a:ext cx="222885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514600"/>
            <a:ext cx="2433728" cy="224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ài Liệu Học Tập Mùa Học, đơn Giản, Màu Xanh Da Trời, Bông Hoa Hình nền 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153400" cy="32004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b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“BÉ TÀI GIỎI”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ình nền PowerPoint màu vàng dễ thương | Hình nền, Hình ảnh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1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562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62000" y="1981200"/>
            <a:ext cx="7010400" cy="3962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" name="Picture 3" descr="bmb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40658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57200"/>
            <a:ext cx="3048000" cy="30480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388369"/>
            <a:ext cx="3352800" cy="309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Bộ sưu tập 100+ hình nền Powerpoint đơn giản mà đẹp -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ánh_chưng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105400" y="3429000"/>
            <a:ext cx="2209800" cy="2286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381000"/>
            <a:ext cx="2209800" cy="2209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09600" y="4191000"/>
            <a:ext cx="2514600" cy="22098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ình nền Slide PowerPoint dễ thương | Hình nền, Dễ thương, Hì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597" cy="6858000"/>
          </a:xfrm>
          <a:prstGeom prst="rect">
            <a:avLst/>
          </a:prstGeom>
          <a:noFill/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370" y="3733800"/>
            <a:ext cx="5168430" cy="2700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8600"/>
            <a:ext cx="1981200" cy="190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762000"/>
            <a:ext cx="1981200" cy="1905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1524000"/>
            <a:ext cx="19812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130 Vẽ tranh tường mầm non ý tưởng | mỹ thuật, mầm non, t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16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ổng hợp hình nền powerpoint slide kết thúc goodbye chất hơn nước cất! -  Hình Ảnh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odbye. Thank you!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ải background PowerPoint lớp học đẹp cho thầy cô - QuanTriMa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31" cy="6858000"/>
          </a:xfrm>
          <a:prstGeom prst="rect">
            <a:avLst/>
          </a:prstGeom>
          <a:noFill/>
        </p:spPr>
      </p:pic>
      <p:pic>
        <p:nvPicPr>
          <p:cNvPr id="4" name="Picture 3" descr="z2900243029038_3c99690203fe5ee74db12694db1867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6172200" cy="4629150"/>
          </a:xfrm>
          <a:prstGeom prst="rect">
            <a:avLst/>
          </a:prstGeom>
        </p:spPr>
      </p:pic>
      <p:pic>
        <p:nvPicPr>
          <p:cNvPr id="5" name="Picture 4" descr="z2843907592295_61ad0848702cda00349c1f15b74ad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651000"/>
            <a:ext cx="3124200" cy="520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ắp Đến Tết Rồi - Bé Bào Ngư - Nhạc Tết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54864d5ae53cbc4f1f0cc09fb09a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10058400" cy="6857999"/>
          </a:xfrm>
          <a:prstGeom prst="rect">
            <a:avLst/>
          </a:prstGeom>
        </p:spPr>
      </p:pic>
      <p:pic>
        <p:nvPicPr>
          <p:cNvPr id="4" name="Picture 3" descr="z2843907592295_61ad0848702cda00349c1f15b74ad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600200"/>
            <a:ext cx="3148012" cy="559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NH CHƯ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6198" y="609600"/>
            <a:ext cx="5773802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0 Hình nền Powerpoint màu trắng đẹp mắt | Background for powerpoint  presentation, Background powerpoint, Presentation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4419600" cy="408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5105400" y="304800"/>
            <a:ext cx="4038600" cy="2895600"/>
          </a:xfrm>
          <a:prstGeom prst="cloudCallout">
            <a:avLst>
              <a:gd name="adj1" fmla="val -76755"/>
              <a:gd name="adj2" fmla="val 7707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CHƯNG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MSOffice Training: Hình nền thiết kế giáo án điện tử Powerpoint (P2) |  Slide background, Cartoon background, Powerpoint background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0091"/>
            <a:ext cx="5486400" cy="305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5562600" y="152400"/>
            <a:ext cx="3581400" cy="1676400"/>
          </a:xfrm>
          <a:prstGeom prst="wedgeRoundRectCallout">
            <a:avLst>
              <a:gd name="adj1" fmla="val -63825"/>
              <a:gd name="adj2" fmla="val 1079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 XANH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55</Words>
  <Application>Microsoft Office PowerPoint</Application>
  <PresentationFormat>On-screen Show (4:3)</PresentationFormat>
  <Paragraphs>26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PHÒNG GIÁO DỤC VÀ ĐÀO TẠO QUẬN LONG BIÊN TRƯỜNG MẦM NON GIANG BIÊN</vt:lpstr>
      <vt:lpstr>MỤC ĐÍCH – YÊU CẦU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BÁNH TÉT</vt:lpstr>
      <vt:lpstr>Slide 18</vt:lpstr>
      <vt:lpstr>Slide 19</vt:lpstr>
      <vt:lpstr>Slide 20</vt:lpstr>
      <vt:lpstr>Slide 21</vt:lpstr>
      <vt:lpstr>TRÒ CHƠI “BÉ TÀI GIỎI”</vt:lpstr>
      <vt:lpstr>CÁCH CHƠI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123456</dc:creator>
  <cp:lastModifiedBy>123456</cp:lastModifiedBy>
  <cp:revision>24</cp:revision>
  <dcterms:created xsi:type="dcterms:W3CDTF">2021-11-06T03:35:46Z</dcterms:created>
  <dcterms:modified xsi:type="dcterms:W3CDTF">2021-11-07T08:51:07Z</dcterms:modified>
</cp:coreProperties>
</file>