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66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12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463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15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2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388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666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954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15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30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79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FE85-E6D5-489F-869A-E8A4A9C67BB3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7D5D-0259-41BC-A166-49734AFD30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3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52" y="-230698"/>
            <a:ext cx="12165496" cy="1325563"/>
          </a:xfrm>
        </p:spPr>
        <p:txBody>
          <a:bodyPr>
            <a:norm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PHÒNG GIÁO DỤC VÀ ĐÀO TẠO QUẬN LONG BIÊN</a:t>
            </a:r>
            <a:br>
              <a:rPr lang="vi-VN" sz="2400" b="1" dirty="0" smtClean="0">
                <a:solidFill>
                  <a:srgbClr val="FF0000"/>
                </a:solidFill>
              </a:rPr>
            </a:br>
            <a:r>
              <a:rPr lang="vi-VN" sz="2400" b="1" dirty="0" smtClean="0">
                <a:solidFill>
                  <a:srgbClr val="FF0000"/>
                </a:solidFill>
              </a:rPr>
              <a:t>TRƯỜNG MẦM NON GIANG BIÊN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58" descr="C:\Users\Techsi.vn\Downloads\LO_GO-removebg-preview.png">
            <a:extLst>
              <a:ext uri="{FF2B5EF4-FFF2-40B4-BE49-F238E27FC236}">
                <a16:creationId xmlns:a16="http://schemas.microsoft.com/office/drawing/2014/main" id="{6B3D3E33-35B6-4EA4-8B73-132C3001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04" y="808944"/>
            <a:ext cx="1003233" cy="103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5"/>
          <p:cNvSpPr txBox="1">
            <a:spLocks/>
          </p:cNvSpPr>
          <p:nvPr/>
        </p:nvSpPr>
        <p:spPr>
          <a:xfrm>
            <a:off x="2189750" y="1957531"/>
            <a:ext cx="7801939" cy="867155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Wave1">
              <a:avLst>
                <a:gd name="adj1" fmla="val 12500"/>
                <a:gd name="adj2" fmla="val 679"/>
              </a:avLst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THẨM MĨ</a:t>
            </a:r>
            <a:endParaRPr lang="vi-VN" sz="3600" b="1" dirty="0">
              <a:solidFill>
                <a:srgbClr val="7030A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3252" y="2506945"/>
            <a:ext cx="12192000" cy="236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600" b="1" dirty="0" smtClean="0">
                <a:solidFill>
                  <a:srgbClr val="FF0000"/>
                </a:solidFill>
              </a:rPr>
              <a:t>			</a:t>
            </a:r>
            <a:r>
              <a:rPr lang="vi-VN" sz="2600" b="1" dirty="0" smtClean="0">
                <a:solidFill>
                  <a:srgbClr val="33CC33"/>
                </a:solidFill>
              </a:rPr>
              <a:t>Hoạt động	: Tạo hình</a:t>
            </a:r>
          </a:p>
          <a:p>
            <a:r>
              <a:rPr lang="vi-VN" sz="2600" b="1" dirty="0" smtClean="0">
                <a:solidFill>
                  <a:srgbClr val="33CC33"/>
                </a:solidFill>
              </a:rPr>
              <a:t>			Đề tài		: Tô màu con chim</a:t>
            </a:r>
          </a:p>
          <a:p>
            <a:r>
              <a:rPr lang="vi-VN" sz="2600" b="1" dirty="0" smtClean="0">
                <a:solidFill>
                  <a:srgbClr val="33CC33"/>
                </a:solidFill>
              </a:rPr>
              <a:t>			Lứa tuổi	: 24 – 36 tháng</a:t>
            </a:r>
          </a:p>
          <a:p>
            <a:r>
              <a:rPr lang="vi-VN" sz="2600" b="1" dirty="0" smtClean="0">
                <a:solidFill>
                  <a:srgbClr val="33CC33"/>
                </a:solidFill>
              </a:rPr>
              <a:t>			Giáo viên	: Nguyễn Thị Bích Phượng</a:t>
            </a:r>
            <a:endParaRPr lang="vi-VN" sz="2600" b="1" dirty="0">
              <a:solidFill>
                <a:srgbClr val="33CC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3525" y="5603977"/>
            <a:ext cx="3314388" cy="675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Năm học 2021 - 2022</a:t>
            </a:r>
            <a:endParaRPr lang="vi-VN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99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-116352"/>
            <a:ext cx="11671069" cy="69743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0656" y="1828800"/>
            <a:ext cx="10025148" cy="3158836"/>
          </a:xfrm>
        </p:spPr>
        <p:txBody>
          <a:bodyPr>
            <a:noAutofit/>
          </a:bodyPr>
          <a:lstStyle/>
          <a:p>
            <a:pPr algn="ctr"/>
            <a:r>
              <a:rPr lang="vi-VN" sz="5400" b="1" dirty="0" smtClean="0">
                <a:solidFill>
                  <a:srgbClr val="7030A0"/>
                </a:solidFill>
              </a:rPr>
              <a:t>Hoạt động 4: Trưng bày – Nhận xét sản phẩm</a:t>
            </a:r>
            <a:endParaRPr lang="vi-VN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54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85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221" y="1362652"/>
            <a:ext cx="10323022" cy="1325563"/>
          </a:xfrm>
        </p:spPr>
        <p:txBody>
          <a:bodyPr>
            <a:noAutofit/>
          </a:bodyPr>
          <a:lstStyle/>
          <a:p>
            <a:pPr algn="ctr"/>
            <a:r>
              <a:rPr lang="vi-VN" sz="9600" b="1" dirty="0" smtClean="0">
                <a:solidFill>
                  <a:srgbClr val="FF0000"/>
                </a:solidFill>
              </a:rPr>
              <a:t>3. KẾT THÚC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354"/>
            <a:ext cx="12192000" cy="70563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972171"/>
            <a:ext cx="12192000" cy="1168594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 smtClean="0">
                <a:solidFill>
                  <a:srgbClr val="FF3399"/>
                </a:solidFill>
              </a:rPr>
              <a:t>1. ỔN ĐỊNH TỔ CHỨC</a:t>
            </a:r>
            <a:endParaRPr lang="vi-VN" sz="3600" b="1" dirty="0">
              <a:solidFill>
                <a:srgbClr val="FF3399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0" y="3329823"/>
            <a:ext cx="12192000" cy="844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 smtClean="0">
                <a:solidFill>
                  <a:schemeClr val="accent2">
                    <a:lumMod val="75000"/>
                  </a:schemeClr>
                </a:solidFill>
              </a:rPr>
              <a:t>Cô và trẻ hát bài hát “Con chim non”</a:t>
            </a:r>
            <a:endParaRPr lang="vi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-chim-non_WCWAZc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84682" y="2766218"/>
            <a:ext cx="8822635" cy="1325563"/>
          </a:xfrm>
        </p:spPr>
        <p:txBody>
          <a:bodyPr>
            <a:normAutofit/>
          </a:bodyPr>
          <a:lstStyle/>
          <a:p>
            <a:pPr algn="ctr"/>
            <a:r>
              <a:rPr lang="vi-VN" sz="5400" b="1" dirty="0" smtClean="0">
                <a:solidFill>
                  <a:srgbClr val="FF3399"/>
                </a:solidFill>
              </a:rPr>
              <a:t>2. CÁCH TIẾN HÀNH</a:t>
            </a:r>
            <a:endParaRPr lang="vi-VN" sz="5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34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7339" y="1677091"/>
            <a:ext cx="7580243" cy="2788892"/>
          </a:xfrm>
        </p:spPr>
        <p:txBody>
          <a:bodyPr>
            <a:norm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</a:rPr>
              <a:t>Hoạt động 1: Cô cho trẻ xem tranh mẫu – Đàm thoại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30" y="0"/>
            <a:ext cx="8295861" cy="6834308"/>
          </a:xfrm>
          <a:prstGeom prst="rect">
            <a:avLst/>
          </a:prstGeom>
        </p:spPr>
      </p:pic>
      <p:pic>
        <p:nvPicPr>
          <p:cNvPr id="4" name="Thiết kế không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001" t="9661" r="10109" b="9566"/>
          <a:stretch/>
        </p:blipFill>
        <p:spPr>
          <a:xfrm>
            <a:off x="1709529" y="1385114"/>
            <a:ext cx="8295861" cy="471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367" y="1"/>
            <a:ext cx="6209265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51582" y="4301021"/>
            <a:ext cx="4850297" cy="1325563"/>
          </a:xfrm>
        </p:spPr>
        <p:txBody>
          <a:bodyPr>
            <a:noAutofit/>
          </a:bodyPr>
          <a:lstStyle/>
          <a:p>
            <a:pPr algn="ctr"/>
            <a:r>
              <a:rPr lang="vi-VN" sz="4800" b="1" dirty="0" smtClean="0">
                <a:solidFill>
                  <a:srgbClr val="00B050"/>
                </a:solidFill>
              </a:rPr>
              <a:t>Hoạt động 2: Cô làm mẫu</a:t>
            </a:r>
            <a:endParaRPr lang="vi-VN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901416"/>
          </a:xfrm>
          <a:prstGeom prst="rect">
            <a:avLst/>
          </a:prstGeom>
        </p:spPr>
      </p:pic>
      <p:pic>
        <p:nvPicPr>
          <p:cNvPr id="2" name="to-mau-con-chim_Qicn6f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131" t="9191" r="9891" b="9558"/>
          <a:stretch/>
        </p:blipFill>
        <p:spPr>
          <a:xfrm>
            <a:off x="1698812" y="965342"/>
            <a:ext cx="8794376" cy="49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825" y="-518285"/>
            <a:ext cx="13119652" cy="801426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550504" y="1775793"/>
            <a:ext cx="7036904" cy="3061252"/>
          </a:xfrm>
          <a:prstGeom prst="clou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Hoạt động 3: Trẻ thực hiện</a:t>
            </a:r>
            <a:endParaRPr lang="vi-VN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2" name="Nhảy cho bé - Bài hát thiếu nhi - Anpan Man's March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5827" y="5303521"/>
            <a:ext cx="612804" cy="6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780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84</Words>
  <Application>Microsoft Office PowerPoint</Application>
  <PresentationFormat>Widescreen</PresentationFormat>
  <Paragraphs>15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GIANG BIÊN</vt:lpstr>
      <vt:lpstr>1. ỔN ĐỊNH TỔ CHỨC</vt:lpstr>
      <vt:lpstr>PowerPoint Presentation</vt:lpstr>
      <vt:lpstr>2. CÁCH TIẾN HÀNH</vt:lpstr>
      <vt:lpstr>Hoạt động 1: Cô cho trẻ xem tranh mẫu – Đàm thoại</vt:lpstr>
      <vt:lpstr>PowerPoint Presentation</vt:lpstr>
      <vt:lpstr>Hoạt động 2: Cô làm mẫu</vt:lpstr>
      <vt:lpstr>PowerPoint Presentation</vt:lpstr>
      <vt:lpstr>PowerPoint Presentation</vt:lpstr>
      <vt:lpstr>Hoạt động 4: Trưng bày – Nhận xét sản phẩm</vt:lpstr>
      <vt:lpstr>3. 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GIANG BIÊN</dc:title>
  <dc:creator>NGUYEN THI HANG</dc:creator>
  <cp:lastModifiedBy>NGUYEN THI HANG</cp:lastModifiedBy>
  <cp:revision>2</cp:revision>
  <dcterms:created xsi:type="dcterms:W3CDTF">2022-01-11T15:48:33Z</dcterms:created>
  <dcterms:modified xsi:type="dcterms:W3CDTF">2022-01-11T16:05:26Z</dcterms:modified>
</cp:coreProperties>
</file>