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4" r:id="rId6"/>
    <p:sldId id="262" r:id="rId7"/>
    <p:sldId id="260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20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710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01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77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410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124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75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55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28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808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69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4085D-C34E-4CC6-89B2-FD2651B2EB6D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FF805-C6A4-45FE-87CF-3CB20D7BC5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65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53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325563"/>
          </a:xfrm>
        </p:spPr>
        <p:txBody>
          <a:bodyPr>
            <a:normAutofit/>
          </a:bodyPr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PHÒNG GIÁO DỤC VÀ ĐÀO TẠO QUẬN LONG BIÊN</a:t>
            </a:r>
            <a:b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TRƯỜNG MẦM NON GIANG BIÊN</a:t>
            </a:r>
            <a:endParaRPr lang="vi-VN" sz="2400" b="1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8" descr="C:\Users\Techsi.vn\Downloads\LO_GO-removebg-preview.png">
            <a:extLst>
              <a:ext uri="{FF2B5EF4-FFF2-40B4-BE49-F238E27FC236}">
                <a16:creationId xmlns:a16="http://schemas.microsoft.com/office/drawing/2014/main" id="{6B3D3E33-35B6-4EA4-8B73-132C3001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82" y="1086737"/>
            <a:ext cx="1003233" cy="103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2743201" y="2119975"/>
            <a:ext cx="6713316" cy="924167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Stop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LĨNH VỰC PHÁT TRIỂN THẨM MỸ</a:t>
            </a:r>
            <a:endParaRPr lang="vi-VN" sz="24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2883904"/>
            <a:ext cx="12192001" cy="243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</a:t>
            </a:r>
            <a:r>
              <a:rPr lang="vi-VN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Hoạt động	: Tạo hình</a:t>
            </a:r>
          </a:p>
          <a:p>
            <a:r>
              <a:rPr lang="vi-VN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Đề tài		: In ngón tay trang trí cánh bướm</a:t>
            </a:r>
          </a:p>
          <a:p>
            <a:r>
              <a:rPr lang="vi-VN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Lứa tuổi	: 24 – 36 tháng</a:t>
            </a:r>
          </a:p>
          <a:p>
            <a:r>
              <a:rPr lang="vi-VN" sz="2800" b="1" dirty="0" smtClean="0"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Giáo viên	: Nguyễn Thị Nhàn</a:t>
            </a:r>
            <a:endParaRPr lang="vi-VN" sz="2800" b="1" dirty="0">
              <a:solidFill>
                <a:schemeClr val="bg2">
                  <a:lumMod val="10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8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4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533633">
            <a:off x="1320992" y="3316679"/>
            <a:ext cx="9064738" cy="1325563"/>
          </a:xfrm>
        </p:spPr>
        <p:txBody>
          <a:bodyPr>
            <a:noAutofit/>
          </a:bodyPr>
          <a:lstStyle/>
          <a:p>
            <a:pPr algn="ctr"/>
            <a:r>
              <a:rPr lang="vi-VN" sz="4800" b="1" dirty="0" smtClean="0">
                <a:solidFill>
                  <a:srgbClr val="0070C0"/>
                </a:solidFill>
              </a:rPr>
              <a:t>Hoạt động 4: Trưng bày – Nhận xét sản phẩm</a:t>
            </a:r>
            <a:endParaRPr lang="vi-VN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2880" y="1071181"/>
            <a:ext cx="5926239" cy="1325563"/>
          </a:xfrm>
        </p:spPr>
        <p:txBody>
          <a:bodyPr>
            <a:normAutofit/>
          </a:bodyPr>
          <a:lstStyle/>
          <a:p>
            <a:pPr algn="ctr"/>
            <a:r>
              <a:rPr lang="vi-VN" sz="7200" b="1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3. KẾT THÚC</a:t>
            </a:r>
            <a:endParaRPr lang="vi-VN" sz="72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5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6" y="0"/>
            <a:ext cx="12199716" cy="685800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801073" y="81023"/>
            <a:ext cx="7500395" cy="4236334"/>
          </a:xfrm>
          <a:prstGeom prst="cloudCallout">
            <a:avLst>
              <a:gd name="adj1" fmla="val 59156"/>
              <a:gd name="adj2" fmla="val 961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1. ỔN ĐỊNH TỔ CHỨC</a:t>
            </a:r>
          </a:p>
          <a:p>
            <a:pPr algn="ctr"/>
            <a:endParaRPr lang="vi-VN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vi-VN" sz="2800" dirty="0">
                <a:solidFill>
                  <a:srgbClr val="7030A0"/>
                </a:solidFill>
                <a:latin typeface="+mj-lt"/>
              </a:rPr>
              <a:t>Cô và trẻ cùng hát bài hát </a:t>
            </a:r>
            <a:endParaRPr lang="vi-VN" sz="2800" dirty="0" smtClean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“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Kìa con bướm </a:t>
            </a:r>
            <a:r>
              <a:rPr lang="vi-VN" sz="2800" dirty="0" smtClean="0">
                <a:solidFill>
                  <a:srgbClr val="7030A0"/>
                </a:solidFill>
                <a:latin typeface="+mj-lt"/>
              </a:rPr>
              <a:t>vàng”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a-con-buom-vang-nhac-thieu-nhi_fcKwuti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9" end="167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86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13184" y="2448568"/>
            <a:ext cx="4166886" cy="1325563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2. CÁCH TIẾN HÀNH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2615155" y="1628875"/>
            <a:ext cx="6961689" cy="2144472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Hoạt động 1: Cô cho trẻ xem tranh mẫu – Đàm thoại</a:t>
            </a:r>
            <a:endParaRPr lang="vi-VN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9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734" y="1301"/>
            <a:ext cx="8620608" cy="6856699"/>
          </a:xfrm>
          <a:prstGeom prst="rect">
            <a:avLst/>
          </a:prstGeom>
        </p:spPr>
      </p:pic>
      <p:pic>
        <p:nvPicPr>
          <p:cNvPr id="2" name="in-ngon-tay-trang-tri-canh-buom_I03FPviW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2"/>
                </p14:media>
              </p:ext>
            </p:extLst>
          </p:nvPr>
        </p:nvPicPr>
        <p:blipFill rotWithShape="1">
          <a:blip r:embed="rId5"/>
          <a:srcRect l="15714" r="15535" b="16786"/>
          <a:stretch>
            <a:fillRect/>
          </a:stretch>
        </p:blipFill>
        <p:spPr>
          <a:xfrm>
            <a:off x="2696237" y="1730828"/>
            <a:ext cx="6705601" cy="45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12289" y="3420319"/>
            <a:ext cx="4942390" cy="1325563"/>
          </a:xfrm>
        </p:spPr>
        <p:txBody>
          <a:bodyPr>
            <a:noAutofit/>
          </a:bodyPr>
          <a:lstStyle/>
          <a:p>
            <a:pPr algn="ctr"/>
            <a:r>
              <a:rPr lang="vi-VN" sz="4800" b="1" dirty="0" smtClean="0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Hoạt động 2: Cô làm mẫu</a:t>
            </a:r>
            <a:endParaRPr lang="vi-VN" sz="4800" b="1" dirty="0"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30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không tên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286" t="18031" r="18429" b="24317"/>
          <a:stretch/>
        </p:blipFill>
        <p:spPr>
          <a:xfrm>
            <a:off x="0" y="287382"/>
            <a:ext cx="12192000" cy="62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115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2178" y="2465874"/>
            <a:ext cx="6377649" cy="1325563"/>
          </a:xfrm>
        </p:spPr>
        <p:txBody>
          <a:bodyPr>
            <a:no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</a:rPr>
              <a:t>Hoạt động 3: Trẻ thực hiện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6" name="The Entertainer - Nhạc Không Lờ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4816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6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81</Words>
  <Application>Microsoft Office PowerPoint</Application>
  <PresentationFormat>Widescreen</PresentationFormat>
  <Paragraphs>16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GIANG BIÊN</vt:lpstr>
      <vt:lpstr>PowerPoint Presentation</vt:lpstr>
      <vt:lpstr>PowerPoint Presentation</vt:lpstr>
      <vt:lpstr>2. CÁCH TIẾN HÀNH</vt:lpstr>
      <vt:lpstr>Hoạt động 1: Cô cho trẻ xem tranh mẫu – Đàm thoại</vt:lpstr>
      <vt:lpstr>PowerPoint Presentation</vt:lpstr>
      <vt:lpstr>Hoạt động 2: Cô làm mẫu</vt:lpstr>
      <vt:lpstr>PowerPoint Presentation</vt:lpstr>
      <vt:lpstr>Hoạt động 3: Trẻ thực hiện</vt:lpstr>
      <vt:lpstr>Hoạt động 4: Trưng bày – Nhận xét sản phẩm</vt:lpstr>
      <vt:lpstr>3. 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HANG</dc:creator>
  <cp:lastModifiedBy>NGUYEN THI HANG</cp:lastModifiedBy>
  <cp:revision>19</cp:revision>
  <dcterms:created xsi:type="dcterms:W3CDTF">2022-01-11T16:29:20Z</dcterms:created>
  <dcterms:modified xsi:type="dcterms:W3CDTF">2022-01-12T17:22:01Z</dcterms:modified>
</cp:coreProperties>
</file>