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8" r:id="rId4"/>
    <p:sldId id="258" r:id="rId5"/>
    <p:sldId id="279" r:id="rId6"/>
    <p:sldId id="280" r:id="rId7"/>
    <p:sldId id="276" r:id="rId8"/>
    <p:sldId id="262" r:id="rId9"/>
    <p:sldId id="267" r:id="rId10"/>
    <p:sldId id="281" r:id="rId11"/>
    <p:sldId id="271" r:id="rId12"/>
    <p:sldId id="273" r:id="rId13"/>
    <p:sldId id="274" r:id="rId14"/>
    <p:sldId id="282" r:id="rId15"/>
    <p:sldId id="277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Tahoma" panose="020B0604030504040204" pitchFamily="34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303"/>
    <a:srgbClr val="FF0000"/>
    <a:srgbClr val="FF00FF"/>
    <a:srgbClr val="004DE6"/>
    <a:srgbClr val="310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43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794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8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184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7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56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46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8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23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74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030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73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824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18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569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231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416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12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8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81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335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74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8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5C6CE7-5F27-40C1-97E6-5A13BE4CB05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95184-9808-495D-B077-9C7DB9A7BF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66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7320" y="-297078"/>
            <a:ext cx="11970055" cy="7100482"/>
            <a:chOff x="147320" y="-297078"/>
            <a:chExt cx="11970055" cy="7100482"/>
          </a:xfrm>
        </p:grpSpPr>
        <p:sp>
          <p:nvSpPr>
            <p:cNvPr id="5" name="Rectangle 4"/>
            <p:cNvSpPr/>
            <p:nvPr/>
          </p:nvSpPr>
          <p:spPr>
            <a:xfrm>
              <a:off x="3276600" y="3043238"/>
              <a:ext cx="5743021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800" dirty="0" smtClean="0">
                  <a:solidFill>
                    <a:srgbClr val="002060"/>
                  </a:solidFill>
                </a:rPr>
                <a:t>  </a:t>
              </a:r>
              <a:r>
                <a:rPr lang="pt-BR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Dạy </a:t>
              </a:r>
              <a:r>
                <a:rPr lang="pt-BR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hát : </a:t>
              </a:r>
              <a:r>
                <a:rPr lang="pt-BR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 con mèo 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r>
                <a:rPr lang="pt-BR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Nghe hát : Thật là hay  </a:t>
              </a:r>
              <a:endPara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Lứa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: 24 – 36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tháng</a:t>
              </a:r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: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Hường</a:t>
              </a:r>
            </a:p>
            <a:p>
              <a:pPr lvl="0"/>
              <a:r>
                <a:rPr lang="vi-VN" sz="3200" dirty="0">
                  <a:solidFill>
                    <a:srgbClr val="002060"/>
                  </a:solidFill>
                  <a:latin typeface="Arno Pro Smbd" pitchFamily="18" charset="0"/>
                </a:rPr>
                <a:t>                   </a:t>
              </a:r>
              <a:endParaRPr lang="en-US" sz="3200" dirty="0">
                <a:solidFill>
                  <a:srgbClr val="002060"/>
                </a:solidFill>
                <a:latin typeface="Arno Pro Smbd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11918" y="66599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UBND QUẬN LONG BIÊN</a:t>
              </a:r>
            </a:p>
            <a:p>
              <a:pPr algn="ctr"/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GIANG BIÊN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096" y="831075"/>
              <a:ext cx="767645" cy="79460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148639" y="2410752"/>
              <a:ext cx="62662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 PHÁT TRIỂN THẨM MỸ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67200" y="6119079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2021 - 2022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829" y="4114800"/>
              <a:ext cx="3231443" cy="231484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85532">
              <a:off x="8385400" y="4363533"/>
              <a:ext cx="3731975" cy="243987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02510">
              <a:off x="10489322" y="154465"/>
              <a:ext cx="1534954" cy="15349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320" y="-297078"/>
              <a:ext cx="2143125" cy="21431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44573" y="-172112"/>
              <a:ext cx="2143125" cy="214312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9778" r="8977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216806">
              <a:off x="9580549" y="1663207"/>
              <a:ext cx="1254029" cy="125402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86988">
              <a:off x="1624714" y="1713677"/>
              <a:ext cx="647502" cy="1066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4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3E54D-219D-477F-9752-177E585D8421}"/>
              </a:ext>
            </a:extLst>
          </p:cNvPr>
          <p:cNvSpPr txBox="1"/>
          <p:nvPr/>
        </p:nvSpPr>
        <p:spPr>
          <a:xfrm>
            <a:off x="2133600" y="1524000"/>
            <a:ext cx="716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af con meo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04800" y="5943600"/>
            <a:ext cx="2571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42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0" y="1374517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5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ật Là Hay - Nhạc Thiếu Nhi Vui Nhộn [Full HD]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12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634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2459504"/>
            <a:ext cx="8839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</a:p>
        </p:txBody>
      </p:sp>
    </p:spTree>
    <p:extLst>
      <p:ext uri="{BB962C8B-B14F-4D97-AF65-F5344CB8AC3E}">
        <p14:creationId xmlns:p14="http://schemas.microsoft.com/office/powerpoint/2010/main" val="40586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22860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4462A-FD75-4405-A7A4-B4E4E4E4F00D}"/>
              </a:ext>
            </a:extLst>
          </p:cNvPr>
          <p:cNvSpPr txBox="1"/>
          <p:nvPr/>
        </p:nvSpPr>
        <p:spPr>
          <a:xfrm>
            <a:off x="4114800" y="16764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</a:t>
            </a: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006A4-7681-4B28-B343-28ED7A6FFA45}"/>
              </a:ext>
            </a:extLst>
          </p:cNvPr>
          <p:cNvSpPr txBox="1"/>
          <p:nvPr/>
        </p:nvSpPr>
        <p:spPr>
          <a:xfrm>
            <a:off x="4343400" y="2384286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80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135">
            <a:off x="3720411" y="1612704"/>
            <a:ext cx="5415732" cy="34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10"/>
            <a:ext cx="12192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2514601"/>
            <a:ext cx="731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0303"/>
                </a:solidFill>
                <a:effectLst/>
                <a:uLnTx/>
                <a:uFillTx/>
                <a:latin typeface="Arno Pro Smbd" pitchFamily="18" charset="0"/>
                <a:ea typeface="+mn-ea"/>
                <a:cs typeface="+mn-cs"/>
              </a:rPr>
              <a:t> </a:t>
            </a:r>
            <a:r>
              <a:rPr lang="en-US" sz="3600" b="1" noProof="0" dirty="0" smtClean="0">
                <a:solidFill>
                  <a:srgbClr val="ED0303"/>
                </a:solidFill>
                <a:latin typeface="Arno Pro Smbd" pitchFamily="18" charset="0"/>
              </a:rPr>
              <a:t>2. </a:t>
            </a:r>
            <a:r>
              <a:rPr lang="en-US" sz="3600" b="1" noProof="0" dirty="0" err="1" smtClean="0">
                <a:solidFill>
                  <a:srgbClr val="ED0303"/>
                </a:solidFill>
                <a:latin typeface="Arno Pro Smbd" pitchFamily="18" charset="0"/>
              </a:rPr>
              <a:t>Phương</a:t>
            </a:r>
            <a:r>
              <a:rPr lang="en-US" sz="3600" b="1" noProof="0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600" b="1" noProof="0" dirty="0" err="1" smtClean="0">
                <a:solidFill>
                  <a:srgbClr val="ED0303"/>
                </a:solidFill>
                <a:latin typeface="Arno Pro Smbd" pitchFamily="18" charset="0"/>
              </a:rPr>
              <a:t>pháp</a:t>
            </a:r>
            <a:r>
              <a:rPr lang="en-US" sz="3600" b="1" noProof="0" dirty="0" smtClean="0">
                <a:solidFill>
                  <a:srgbClr val="ED0303"/>
                </a:solidFill>
                <a:latin typeface="Arno Pro Smbd" pitchFamily="18" charset="0"/>
              </a:rPr>
              <a:t> ,</a:t>
            </a:r>
            <a:r>
              <a:rPr lang="en-US" sz="3600" b="1" noProof="0" dirty="0" err="1" smtClean="0">
                <a:solidFill>
                  <a:srgbClr val="ED0303"/>
                </a:solidFill>
                <a:latin typeface="Arno Pro Smbd" pitchFamily="18" charset="0"/>
              </a:rPr>
              <a:t>hình</a:t>
            </a:r>
            <a:r>
              <a:rPr lang="en-US" sz="3600" b="1" noProof="0" dirty="0" smtClean="0">
                <a:solidFill>
                  <a:srgbClr val="ED0303"/>
                </a:solidFill>
                <a:latin typeface="Arno Pro Smbd" pitchFamily="18" charset="0"/>
              </a:rPr>
              <a:t> </a:t>
            </a:r>
            <a:r>
              <a:rPr lang="en-US" sz="3600" b="1" noProof="0" dirty="0" err="1" smtClean="0">
                <a:solidFill>
                  <a:srgbClr val="ED0303"/>
                </a:solidFill>
                <a:latin typeface="Arno Pro Smbd" pitchFamily="18" charset="0"/>
              </a:rPr>
              <a:t>thức</a:t>
            </a:r>
            <a:r>
              <a:rPr lang="en-US" sz="3600" b="1" noProof="0" dirty="0" smtClean="0">
                <a:solidFill>
                  <a:srgbClr val="ED0303"/>
                </a:solidFill>
                <a:latin typeface="Arno Pro Smbd" pitchFamily="18" charset="0"/>
              </a:rPr>
              <a:t> :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030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7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12192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2209800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aConMeo-XuanMai_y59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5257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4462A-FD75-4405-A7A4-B4E4E4E4F00D}"/>
              </a:ext>
            </a:extLst>
          </p:cNvPr>
          <p:cNvSpPr txBox="1"/>
          <p:nvPr/>
        </p:nvSpPr>
        <p:spPr>
          <a:xfrm>
            <a:off x="2590800" y="30480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908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12192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1400" y="1212082"/>
            <a:ext cx="2852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</p:txBody>
      </p:sp>
      <p:sp>
        <p:nvSpPr>
          <p:cNvPr id="3" name="Rectangle 2"/>
          <p:cNvSpPr/>
          <p:nvPr/>
        </p:nvSpPr>
        <p:spPr>
          <a:xfrm>
            <a:off x="3276600" y="2953195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pPr lvl="0" algn="ctr"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aConMeo-XuanMai_y59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981200" y="5029200"/>
            <a:ext cx="1905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175725"/>
              </p:ext>
            </p:extLst>
          </p:nvPr>
        </p:nvGraphicFramePr>
        <p:xfrm>
          <a:off x="1981200" y="2819104"/>
          <a:ext cx="8305800" cy="1752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3912700902"/>
                    </a:ext>
                  </a:extLst>
                </a:gridCol>
              </a:tblGrid>
              <a:tr h="17528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:  </a:t>
                      </a:r>
                      <a:r>
                        <a:rPr lang="en-US" sz="3200" dirty="0" err="1" smtClean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 smtClean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ạ! Con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khóc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mếu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dirty="0" smtClean="0">
                        <a:solidFill>
                          <a:srgbClr val="ED030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 smtClean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mèo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nhé</a:t>
                      </a:r>
                      <a:r>
                        <a:rPr lang="en-US" sz="3200" dirty="0">
                          <a:solidFill>
                            <a:srgbClr val="ED030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3200" dirty="0">
                        <a:solidFill>
                          <a:srgbClr val="ED0303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6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4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218</Words>
  <Application>Microsoft Office PowerPoint</Application>
  <PresentationFormat>Widescreen</PresentationFormat>
  <Paragraphs>36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Calibri Light</vt:lpstr>
      <vt:lpstr>Times New Roman</vt:lpstr>
      <vt:lpstr>Arno Pro Smbd</vt:lpstr>
      <vt:lpstr>Arial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Administrator</cp:lastModifiedBy>
  <cp:revision>58</cp:revision>
  <dcterms:created xsi:type="dcterms:W3CDTF">2018-10-31T09:43:06Z</dcterms:created>
  <dcterms:modified xsi:type="dcterms:W3CDTF">2022-01-12T16:38:21Z</dcterms:modified>
</cp:coreProperties>
</file>