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2" r:id="rId2"/>
    <p:sldId id="281" r:id="rId3"/>
    <p:sldId id="272" r:id="rId4"/>
    <p:sldId id="257" r:id="rId5"/>
    <p:sldId id="276" r:id="rId6"/>
    <p:sldId id="265" r:id="rId7"/>
    <p:sldId id="259" r:id="rId8"/>
    <p:sldId id="263" r:id="rId9"/>
    <p:sldId id="264" r:id="rId10"/>
    <p:sldId id="266" r:id="rId11"/>
    <p:sldId id="267" r:id="rId12"/>
    <p:sldId id="268" r:id="rId13"/>
    <p:sldId id="269" r:id="rId14"/>
    <p:sldId id="280" r:id="rId15"/>
    <p:sldId id="277" r:id="rId16"/>
    <p:sldId id="274" r:id="rId17"/>
    <p:sldId id="273" r:id="rId18"/>
    <p:sldId id="271" r:id="rId19"/>
    <p:sldId id="270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ejaVu Serif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72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microsoft.com/office/2007/relationships/hdphoto" Target="../media/hdphoto16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4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.png"/><Relationship Id="rId1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8.wdp"/><Relationship Id="rId11" Type="http://schemas.openxmlformats.org/officeDocument/2006/relationships/image" Target="../media/image3.png"/><Relationship Id="rId5" Type="http://schemas.openxmlformats.org/officeDocument/2006/relationships/image" Target="../media/image39.png"/><Relationship Id="rId10" Type="http://schemas.microsoft.com/office/2007/relationships/hdphoto" Target="../media/hdphoto20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3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audio" Target="../media/media13.m4a"/><Relationship Id="rId16" Type="http://schemas.openxmlformats.org/officeDocument/2006/relationships/image" Target="../media/image13.png"/><Relationship Id="rId1" Type="http://schemas.microsoft.com/office/2007/relationships/media" Target="../media/media13.m4a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microsoft.com/office/2007/relationships/hdphoto" Target="../media/hdphoto1.wdp"/><Relationship Id="rId10" Type="http://schemas.microsoft.com/office/2007/relationships/hdphoto" Target="../media/hdphoto22.wdp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3.png"/><Relationship Id="rId18" Type="http://schemas.microsoft.com/office/2007/relationships/hdphoto" Target="../media/hdphoto24.wdp"/><Relationship Id="rId3" Type="http://schemas.openxmlformats.org/officeDocument/2006/relationships/slideLayout" Target="../slideLayouts/slideLayout7.xml"/><Relationship Id="rId7" Type="http://schemas.microsoft.com/office/2007/relationships/hdphoto" Target="../media/hdphoto23.wdp"/><Relationship Id="rId12" Type="http://schemas.microsoft.com/office/2007/relationships/hdphoto" Target="../media/hdphoto3.wdp"/><Relationship Id="rId17" Type="http://schemas.openxmlformats.org/officeDocument/2006/relationships/image" Target="../media/image52.png"/><Relationship Id="rId2" Type="http://schemas.openxmlformats.org/officeDocument/2006/relationships/audio" Target="../media/media14.m4a"/><Relationship Id="rId16" Type="http://schemas.microsoft.com/office/2007/relationships/hdphoto" Target="../media/hdphoto22.wdp"/><Relationship Id="rId1" Type="http://schemas.microsoft.com/office/2007/relationships/media" Target="../media/media14.m4a"/><Relationship Id="rId6" Type="http://schemas.openxmlformats.org/officeDocument/2006/relationships/image" Target="../media/image48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45.png"/><Relationship Id="rId10" Type="http://schemas.openxmlformats.org/officeDocument/2006/relationships/image" Target="../media/image51.png"/><Relationship Id="rId19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1.wdp"/><Relationship Id="rId18" Type="http://schemas.openxmlformats.org/officeDocument/2006/relationships/image" Target="../media/image58.png"/><Relationship Id="rId3" Type="http://schemas.microsoft.com/office/2007/relationships/media" Target="../media/media17.m4a"/><Relationship Id="rId7" Type="http://schemas.microsoft.com/office/2007/relationships/media" Target="../media/media19.m4a"/><Relationship Id="rId12" Type="http://schemas.openxmlformats.org/officeDocument/2006/relationships/image" Target="../media/image10.png"/><Relationship Id="rId17" Type="http://schemas.microsoft.com/office/2007/relationships/hdphoto" Target="../media/hdphoto25.wdp"/><Relationship Id="rId2" Type="http://schemas.microsoft.com/office/2007/relationships/media" Target="../media/media16.m4a"/><Relationship Id="rId16" Type="http://schemas.openxmlformats.org/officeDocument/2006/relationships/image" Target="../media/image57.png"/><Relationship Id="rId1" Type="http://schemas.openxmlformats.org/officeDocument/2006/relationships/audio" Target="NULL" TargetMode="External"/><Relationship Id="rId6" Type="http://schemas.openxmlformats.org/officeDocument/2006/relationships/video" Target="../media/media18.mp4"/><Relationship Id="rId11" Type="http://schemas.microsoft.com/office/2007/relationships/hdphoto" Target="../media/hdphoto4.wdp"/><Relationship Id="rId5" Type="http://schemas.microsoft.com/office/2007/relationships/media" Target="../media/media18.mp4"/><Relationship Id="rId15" Type="http://schemas.openxmlformats.org/officeDocument/2006/relationships/image" Target="../media/image56.png"/><Relationship Id="rId10" Type="http://schemas.openxmlformats.org/officeDocument/2006/relationships/image" Target="../media/image13.png"/><Relationship Id="rId4" Type="http://schemas.openxmlformats.org/officeDocument/2006/relationships/audio" Target="../media/media17.m4a"/><Relationship Id="rId9" Type="http://schemas.openxmlformats.org/officeDocument/2006/relationships/image" Target="../media/image38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4.wdp"/><Relationship Id="rId3" Type="http://schemas.microsoft.com/office/2007/relationships/media" Target="../media/media18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17" Type="http://schemas.openxmlformats.org/officeDocument/2006/relationships/image" Target="../media/image60.png"/><Relationship Id="rId2" Type="http://schemas.openxmlformats.org/officeDocument/2006/relationships/audio" Target="../media/media20.m4a"/><Relationship Id="rId16" Type="http://schemas.openxmlformats.org/officeDocument/2006/relationships/image" Target="../media/image59.gif"/><Relationship Id="rId1" Type="http://schemas.microsoft.com/office/2007/relationships/media" Target="../media/media20.m4a"/><Relationship Id="rId6" Type="http://schemas.openxmlformats.org/officeDocument/2006/relationships/audio" Target="../media/media21.m4a"/><Relationship Id="rId11" Type="http://schemas.microsoft.com/office/2007/relationships/hdphoto" Target="../media/hdphoto1.wdp"/><Relationship Id="rId5" Type="http://schemas.microsoft.com/office/2007/relationships/media" Target="../media/media21.m4a"/><Relationship Id="rId15" Type="http://schemas.openxmlformats.org/officeDocument/2006/relationships/image" Target="../media/image56.png"/><Relationship Id="rId10" Type="http://schemas.openxmlformats.org/officeDocument/2006/relationships/image" Target="../media/image10.png"/><Relationship Id="rId4" Type="http://schemas.openxmlformats.org/officeDocument/2006/relationships/video" Target="../media/media18.mp4"/><Relationship Id="rId9" Type="http://schemas.openxmlformats.org/officeDocument/2006/relationships/image" Target="../media/image38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3" Type="http://schemas.microsoft.com/office/2007/relationships/media" Target="../media/media22.m4a"/><Relationship Id="rId21" Type="http://schemas.microsoft.com/office/2007/relationships/hdphoto" Target="../media/hdphoto20.wdp"/><Relationship Id="rId7" Type="http://schemas.openxmlformats.org/officeDocument/2006/relationships/image" Target="../media/image61.png"/><Relationship Id="rId12" Type="http://schemas.openxmlformats.org/officeDocument/2006/relationships/image" Target="../media/image10.png"/><Relationship Id="rId17" Type="http://schemas.microsoft.com/office/2007/relationships/hdphoto" Target="../media/hdphoto10.wdp"/><Relationship Id="rId25" Type="http://schemas.openxmlformats.org/officeDocument/2006/relationships/image" Target="../media/image3.png"/><Relationship Id="rId2" Type="http://schemas.microsoft.com/office/2007/relationships/media" Target="../media/media19.m4a"/><Relationship Id="rId16" Type="http://schemas.openxmlformats.org/officeDocument/2006/relationships/image" Target="../media/image25.png"/><Relationship Id="rId20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27.wdp"/><Relationship Id="rId24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microsoft.com/office/2007/relationships/hdphoto" Target="../media/hdphoto25.wdp"/><Relationship Id="rId10" Type="http://schemas.openxmlformats.org/officeDocument/2006/relationships/image" Target="../media/image63.png"/><Relationship Id="rId19" Type="http://schemas.microsoft.com/office/2007/relationships/hdphoto" Target="../media/hdphoto12.wdp"/><Relationship Id="rId4" Type="http://schemas.openxmlformats.org/officeDocument/2006/relationships/audio" Target="../media/media22.m4a"/><Relationship Id="rId9" Type="http://schemas.microsoft.com/office/2007/relationships/hdphoto" Target="../media/hdphoto26.wdp"/><Relationship Id="rId14" Type="http://schemas.openxmlformats.org/officeDocument/2006/relationships/image" Target="../media/image13.png"/><Relationship Id="rId22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3.mp4"/><Relationship Id="rId1" Type="http://schemas.openxmlformats.org/officeDocument/2006/relationships/video" Target="NULL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9.png"/><Relationship Id="rId5" Type="http://schemas.openxmlformats.org/officeDocument/2006/relationships/image" Target="../media/image3.png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4.jp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m4a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6.wdp"/><Relationship Id="rId11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microsoft.com/office/2007/relationships/hdphoto" Target="../media/hdphoto1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0.wdp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0" Type="http://schemas.microsoft.com/office/2007/relationships/hdphoto" Target="../media/hdphoto12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10.m4a"/><Relationship Id="rId7" Type="http://schemas.openxmlformats.org/officeDocument/2006/relationships/image" Target="../media/image13.png"/><Relationship Id="rId12" Type="http://schemas.microsoft.com/office/2007/relationships/hdphoto" Target="../media/hdphoto13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10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488" y="-93133"/>
            <a:ext cx="18331487" cy="10401300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-43487" y="517921"/>
            <a:ext cx="18121038" cy="151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ts val="6020"/>
              </a:lnSpc>
            </a:pPr>
            <a:r>
              <a:rPr lang="en-US" sz="43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53400" y="2027950"/>
            <a:ext cx="1319134" cy="1384010"/>
          </a:xfrm>
          <a:prstGeom prst="rect">
            <a:avLst/>
          </a:prstGeom>
        </p:spPr>
      </p:pic>
      <p:sp>
        <p:nvSpPr>
          <p:cNvPr id="8" name="TextBox 13"/>
          <p:cNvSpPr txBox="1"/>
          <p:nvPr/>
        </p:nvSpPr>
        <p:spPr>
          <a:xfrm>
            <a:off x="2064601" y="4062822"/>
            <a:ext cx="13904863" cy="37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800" dirty="0">
                <a:solidFill>
                  <a:srgbClr val="2328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 </a:t>
            </a:r>
          </a:p>
          <a:p>
            <a:pPr algn="ctr">
              <a:lnSpc>
                <a:spcPts val="7279"/>
              </a:lnSpc>
            </a:pPr>
            <a:endParaRPr lang="en-US" sz="4800" dirty="0" smtClean="0">
              <a:solidFill>
                <a:srgbClr val="FF1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279"/>
              </a:lnSpc>
            </a:pPr>
            <a:r>
              <a:rPr lang="en-US" sz="4800" dirty="0" err="1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800" dirty="0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4800" dirty="0">
              <a:solidFill>
                <a:srgbClr val="FF1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279"/>
              </a:lnSpc>
            </a:pP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36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DejaVu Serif"/>
              </a:rPr>
              <a:t>     </a:t>
            </a:r>
            <a:endParaRPr lang="en-US" sz="4800" dirty="0">
              <a:solidFill>
                <a:srgbClr val="002060"/>
              </a:solidFill>
              <a:latin typeface="DejaVu Serif"/>
            </a:endParaRPr>
          </a:p>
        </p:txBody>
      </p:sp>
      <p:pic>
        <p:nvPicPr>
          <p:cNvPr id="9" name="Untitled Proj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67951" y="97917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0" y="9206925"/>
            <a:ext cx="4674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2021 - 2022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5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68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2359" y="1120914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98" b="100000" l="0" r="978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4613" y="2361224"/>
            <a:ext cx="4305300" cy="3647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9943" y="5224697"/>
            <a:ext cx="3592197" cy="3222522"/>
          </a:xfrm>
          <a:prstGeom prst="rect">
            <a:avLst/>
          </a:prstGeom>
        </p:spPr>
      </p:pic>
      <p:pic>
        <p:nvPicPr>
          <p:cNvPr id="3" name="THIAF dung de lam g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27197" y="9205941"/>
            <a:ext cx="6096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3676" cy="881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333" r="94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1077" y="2344069"/>
            <a:ext cx="5791200" cy="441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00" b="98133" l="2000" r="99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52577">
            <a:off x="14226421" y="3237661"/>
            <a:ext cx="2222785" cy="22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1181100"/>
            <a:ext cx="130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innox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44" l="9964" r="985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7980" y="4386262"/>
            <a:ext cx="2676525" cy="1704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4" b="89778" l="9778" r="93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9075" y="2973744"/>
            <a:ext cx="3776249" cy="3776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17" b="90000" l="10000" r="92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6710" y="1295814"/>
            <a:ext cx="6180896" cy="6180896"/>
          </a:xfrm>
          <a:prstGeom prst="rect">
            <a:avLst/>
          </a:prstGeom>
        </p:spPr>
      </p:pic>
      <p:pic>
        <p:nvPicPr>
          <p:cNvPr id="6" name="mo rong th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33800" y="96774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" y="143092"/>
            <a:ext cx="933194" cy="9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7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85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1028700"/>
            <a:ext cx="1242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6097" y="6767266"/>
            <a:ext cx="3810000" cy="2669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930" l="0" r="995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7085">
            <a:off x="11707666" y="2556379"/>
            <a:ext cx="2672491" cy="2619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24" b="87629" l="8108" r="915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9993" y="6540995"/>
            <a:ext cx="4191000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063" l="5323" r="897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6097" y="6767266"/>
            <a:ext cx="3886200" cy="2590800"/>
          </a:xfrm>
          <a:prstGeom prst="rect">
            <a:avLst/>
          </a:prstGeom>
        </p:spPr>
      </p:pic>
      <p:pic>
        <p:nvPicPr>
          <p:cNvPr id="8" name="ngoai bat th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982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9738" y="2816785"/>
            <a:ext cx="2806148" cy="2336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89778" l="7111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0993" y="2554241"/>
            <a:ext cx="4381500" cy="2249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" y="56990"/>
            <a:ext cx="926161" cy="9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444" y="-40089"/>
            <a:ext cx="18135599" cy="10255526"/>
          </a:xfrm>
          <a:prstGeom prst="rect">
            <a:avLst/>
          </a:prstGeom>
        </p:spPr>
      </p:pic>
      <p:pic>
        <p:nvPicPr>
          <p:cNvPr id="3" name="giao du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3766981" y="9216638"/>
            <a:ext cx="1500188" cy="342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75" b="91375" l="15750" r="94000"/>
                    </a14:imgEffect>
                  </a14:imgLayer>
                </a14:imgProps>
              </a:ext>
            </a:extLst>
          </a:blip>
          <a:srcRect l="14000" t="14000" r="1000"/>
          <a:stretch/>
        </p:blipFill>
        <p:spPr>
          <a:xfrm>
            <a:off x="4633776" y="1450942"/>
            <a:ext cx="9217661" cy="655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9378" y="1140865"/>
            <a:ext cx="1847984" cy="1541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99615">
            <a:off x="7145791" y="4833086"/>
            <a:ext cx="4193632" cy="2670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0743" y="2372276"/>
            <a:ext cx="2160884" cy="21480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063" l="5323" r="897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0983" y="2958063"/>
            <a:ext cx="2779611" cy="18530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89778" l="7111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510852">
            <a:off x="11892674" y="1436751"/>
            <a:ext cx="3993440" cy="2050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24" b="87629" l="8108" r="915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54932">
            <a:off x="10392409" y="919210"/>
            <a:ext cx="4466924" cy="2862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7530" y="1187933"/>
            <a:ext cx="4218159" cy="3627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7566"/>
            <a:ext cx="961171" cy="100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3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120" y="2540"/>
            <a:ext cx="187452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3930471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378" y="190500"/>
            <a:ext cx="1089421" cy="1142999"/>
          </a:xfrm>
          <a:prstGeom prst="rect">
            <a:avLst/>
          </a:prstGeom>
        </p:spPr>
      </p:pic>
      <p:pic>
        <p:nvPicPr>
          <p:cNvPr id="5" name="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9715499"/>
            <a:ext cx="601133" cy="6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1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8288000" cy="10477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46866" y="376398"/>
            <a:ext cx="75084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89778" l="7111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6840" y="3540722"/>
            <a:ext cx="5487721" cy="2817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1400" y="2995242"/>
            <a:ext cx="4038600" cy="3363392"/>
          </a:xfrm>
          <a:prstGeom prst="rect">
            <a:avLst/>
          </a:prstGeom>
        </p:spPr>
      </p:pic>
      <p:pic>
        <p:nvPicPr>
          <p:cNvPr id="10" name="trod choi ddua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3"/>
                </p14:media>
              </p:ext>
            </p:extLst>
          </p:nvPr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2400" y="9677400"/>
            <a:ext cx="609600" cy="609600"/>
          </a:xfrm>
          <a:prstGeom prst="rect">
            <a:avLst/>
          </a:prstGeom>
        </p:spPr>
      </p:pic>
      <p:pic>
        <p:nvPicPr>
          <p:cNvPr id="11" name="tro choi dua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78400" y="9984300"/>
            <a:ext cx="493200" cy="493200"/>
          </a:xfrm>
          <a:prstGeom prst="rect">
            <a:avLst/>
          </a:prstGeom>
        </p:spPr>
      </p:pic>
      <p:pic>
        <p:nvPicPr>
          <p:cNvPr id="3" name="dem nguoc 5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14001" y="970588"/>
            <a:ext cx="1935599" cy="1414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7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7429500"/>
            <a:ext cx="1706034" cy="1482480"/>
          </a:xfrm>
          <a:prstGeom prst="rect">
            <a:avLst/>
          </a:prstGeom>
        </p:spPr>
      </p:pic>
      <p:pic>
        <p:nvPicPr>
          <p:cNvPr id="5" name="be gioi qua chu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639"/>
                </p14:media>
              </p:ext>
            </p:extLst>
          </p:nvPr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39817" y="9982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8362"/>
            <a:ext cx="1078333" cy="11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30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38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4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4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4697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90500"/>
            <a:ext cx="18313400" cy="10477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00247" y="787321"/>
            <a:ext cx="75084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7200" y="3322289"/>
            <a:ext cx="4061758" cy="33826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67" b="89778" l="7111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5280" y="3888691"/>
            <a:ext cx="5029200" cy="2249874"/>
          </a:xfrm>
          <a:prstGeom prst="rect">
            <a:avLst/>
          </a:prstGeom>
        </p:spPr>
      </p:pic>
      <p:pic>
        <p:nvPicPr>
          <p:cNvPr id="2" name="troc hoi cais ba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35400" y="9258300"/>
            <a:ext cx="609600" cy="609600"/>
          </a:xfrm>
          <a:prstGeom prst="rect">
            <a:avLst/>
          </a:prstGeom>
        </p:spPr>
      </p:pic>
      <p:pic>
        <p:nvPicPr>
          <p:cNvPr id="3" name="dem nguoc 5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65579" y="993408"/>
            <a:ext cx="1905000" cy="1335474"/>
          </a:xfrm>
          <a:prstGeom prst="rect">
            <a:avLst/>
          </a:prstGeom>
        </p:spPr>
      </p:pic>
      <p:pic>
        <p:nvPicPr>
          <p:cNvPr id="10" name="tro choi cai bat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7200" y="92583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69" y="6545396"/>
            <a:ext cx="3122177" cy="2341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9" y="257679"/>
            <a:ext cx="1309574" cy="13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1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3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3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28" y="21535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73531" y="1104900"/>
            <a:ext cx="87256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44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8961" y="6896100"/>
            <a:ext cx="3741289" cy="3167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89778" l="88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4800" y="6929120"/>
            <a:ext cx="3860797" cy="3281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2476500"/>
            <a:ext cx="1758136" cy="1464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89778" l="7111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321" y="2763975"/>
            <a:ext cx="2209456" cy="1134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023" y="2392872"/>
            <a:ext cx="2271418" cy="1704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89778" l="7111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9528" y="2870240"/>
            <a:ext cx="2557616" cy="1313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1778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8480" y="2476500"/>
            <a:ext cx="2104300" cy="1626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917" b="90000" l="10000" r="92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23109" y="2055672"/>
            <a:ext cx="1921503" cy="19215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4672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420" y="7556183"/>
            <a:ext cx="2236042" cy="1567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24" y="419100"/>
            <a:ext cx="1074597" cy="1036226"/>
          </a:xfrm>
          <a:prstGeom prst="rect">
            <a:avLst/>
          </a:prstGeom>
        </p:spPr>
      </p:pic>
      <p:pic>
        <p:nvPicPr>
          <p:cNvPr id="17" name="be gioi qua chu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" end="392.4888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726760" y="9045501"/>
            <a:ext cx="609600" cy="609600"/>
          </a:xfrm>
          <a:prstGeom prst="rect">
            <a:avLst/>
          </a:prstGeom>
        </p:spPr>
      </p:pic>
      <p:pic>
        <p:nvPicPr>
          <p:cNvPr id="14" name="xep do giup m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4985997" y="9042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7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725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2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2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3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3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4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5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2.71605E-6 L 0.04809 0.499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5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09877E-6 L -0.21111 0.5030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6" y="2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155 L -0.54011 0.48473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24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4.5679E-6 L 0.45834 0.4719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9" y="23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3.08642E-6 L 0.14531 0.45355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26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3457E-7 L -0.10877 0.50309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2515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56061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ep do giup mej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7620"/>
            <a:ext cx="1143000" cy="11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114299"/>
            <a:ext cx="18288000" cy="10401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4785150"/>
            <a:ext cx="1005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XIN CHÀO</a:t>
            </a:r>
          </a:p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HẸN GẶP CÁC CON  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Untitled Proj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25800" y="86487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0"/>
            <a:ext cx="1066800" cy="11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0"/>
            <a:ext cx="18304933" cy="10299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257300"/>
            <a:ext cx="118872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C3C3C"/>
                </a:solidFill>
                <a:latin typeface="+mj-lt"/>
              </a:rPr>
              <a:t> </a:t>
            </a:r>
            <a:r>
              <a:rPr lang="en-US" sz="3600" b="1" dirty="0" smtClean="0">
                <a:solidFill>
                  <a:srgbClr val="3C3C3C"/>
                </a:solidFill>
                <a:latin typeface="+mj-lt"/>
              </a:rPr>
              <a:t>                            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- YÊU CẦU </a:t>
            </a:r>
          </a:p>
          <a:p>
            <a:r>
              <a:rPr lang="vi-VN" sz="3600" b="1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3C3C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Kiến thức</a:t>
            </a:r>
          </a:p>
          <a:p>
            <a:r>
              <a:rPr lang="vi-VN" sz="32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 và gọi đúng tên cái bát và cái thìa.</a:t>
            </a:r>
          </a:p>
          <a:p>
            <a:r>
              <a:rPr lang="vi-VN" sz="32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được các đặc </a:t>
            </a:r>
            <a:r>
              <a:rPr lang="vi-VN" sz="32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3200" dirty="0" err="1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dụng của bát, thìa.</a:t>
            </a:r>
          </a:p>
          <a:p>
            <a:endParaRPr lang="en-US" sz="3200" dirty="0" smtClean="0">
              <a:solidFill>
                <a:srgbClr val="3C3C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Kỹ năng:</a:t>
            </a:r>
          </a:p>
          <a:p>
            <a:r>
              <a:rPr lang="vi-VN" sz="32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khả năng ghi nhớ, quan sát, nhận biết tập nói cho trẻ.</a:t>
            </a:r>
          </a:p>
          <a:p>
            <a:r>
              <a:rPr lang="vi-VN" sz="32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ngôn ngữ mạch lạc cho trẻ.</a:t>
            </a:r>
          </a:p>
          <a:p>
            <a:endParaRPr lang="en-US" sz="3200" dirty="0" smtClean="0">
              <a:solidFill>
                <a:srgbClr val="3C3C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Thái độ:</a:t>
            </a:r>
          </a:p>
          <a:p>
            <a:r>
              <a:rPr lang="vi-VN" sz="32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biết giữ gìn, đồ dùng trong gia đình.</a:t>
            </a:r>
          </a:p>
          <a:p>
            <a:r>
              <a:rPr lang="vi-VN" sz="32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các hoạt động.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143365"/>
            <a:ext cx="1061720" cy="1113935"/>
          </a:xfrm>
          <a:prstGeom prst="rect">
            <a:avLst/>
          </a:prstGeom>
        </p:spPr>
      </p:pic>
      <p:pic>
        <p:nvPicPr>
          <p:cNvPr id="5" name="Untitled Proj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73600" y="941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7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ieo mowr baif bat th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061720" cy="11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8288000" cy="10287000"/>
          </a:xfrm>
          <a:prstGeom prst="rect">
            <a:avLst/>
          </a:prstGeom>
        </p:spPr>
      </p:pic>
      <p:pic>
        <p:nvPicPr>
          <p:cNvPr id="3" name="video baif cais bat, cai thia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343355"/>
            <a:ext cx="14858999" cy="822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0"/>
            <a:ext cx="1117601" cy="11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1039468"/>
            <a:ext cx="139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8765" y="2076798"/>
            <a:ext cx="3733800" cy="310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7300" y="5097449"/>
            <a:ext cx="4867423" cy="3410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063" l="5323" r="897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3669" y="5939512"/>
            <a:ext cx="38862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89778" l="7111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0805" y="2725267"/>
            <a:ext cx="5518795" cy="2833868"/>
          </a:xfrm>
          <a:prstGeom prst="rect">
            <a:avLst/>
          </a:prstGeom>
        </p:spPr>
      </p:pic>
      <p:pic>
        <p:nvPicPr>
          <p:cNvPr id="8" name="sau khi xem c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764000" y="9677400"/>
            <a:ext cx="8382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779"/>
            <a:ext cx="1124549" cy="117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4"/>
            <a:ext cx="18288000" cy="1028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6050" y="6135678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BÁT 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302" y="2963135"/>
            <a:ext cx="4872342" cy="3628090"/>
          </a:xfrm>
          <a:prstGeom prst="rect">
            <a:avLst/>
          </a:prstGeom>
        </p:spPr>
      </p:pic>
      <p:pic>
        <p:nvPicPr>
          <p:cNvPr id="8" name="cais bat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73401" y="746507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"/>
            <a:ext cx="1161759" cy="121889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0993568" y="3382328"/>
            <a:ext cx="2214880" cy="8505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621367" y="4865067"/>
            <a:ext cx="2959282" cy="2427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9736919" y="5777899"/>
            <a:ext cx="2757805" cy="8133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233848" y="2963135"/>
            <a:ext cx="2132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16000" y="448479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93088" y="6386724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889" r="10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8002" y="2200889"/>
            <a:ext cx="10645399" cy="5902970"/>
          </a:xfrm>
          <a:prstGeom prst="rect">
            <a:avLst/>
          </a:prstGeom>
        </p:spPr>
      </p:pic>
      <p:pic>
        <p:nvPicPr>
          <p:cNvPr id="11" name="mieng bat c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0200" y="857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25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35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35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9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1880"/>
            <a:ext cx="18288000" cy="10629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4804" y="415217"/>
            <a:ext cx="1120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976442"/>
            <a:ext cx="3557825" cy="2668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8" b="96923" l="0" r="97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7650" y="2121907"/>
            <a:ext cx="3657600" cy="2377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65" b="89844" l="3516" r="974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5128421"/>
            <a:ext cx="4899075" cy="3925482"/>
          </a:xfrm>
          <a:prstGeom prst="rect">
            <a:avLst/>
          </a:prstGeom>
        </p:spPr>
      </p:pic>
      <p:pic>
        <p:nvPicPr>
          <p:cNvPr id="7" name="bats dung lam gif chuaan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73600" y="9666862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5047" y="5128421"/>
            <a:ext cx="3811098" cy="327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1" y="0"/>
            <a:ext cx="1016503" cy="10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4233"/>
            <a:ext cx="18262600" cy="10606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9800" y="1962615"/>
            <a:ext cx="4417322" cy="3315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8" b="9781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2131" y="5277678"/>
            <a:ext cx="475753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1778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8100" y="5981700"/>
            <a:ext cx="4427261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3996" y="2168127"/>
            <a:ext cx="3733800" cy="3109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0600" y="948885"/>
            <a:ext cx="1333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mowr roong bat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11600" y="96774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0" y="266700"/>
            <a:ext cx="1014580" cy="10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1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" y="0"/>
            <a:ext cx="18288000" cy="10553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89778" l="7111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4907">
            <a:off x="5898223" y="3346926"/>
            <a:ext cx="7924800" cy="3824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2646" y="7788678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THÌA 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AI TH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45000" y="925830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"/>
            <a:ext cx="1176208" cy="12340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8310161" y="3314700"/>
            <a:ext cx="1923499" cy="1006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1037068" y="5046172"/>
            <a:ext cx="1612132" cy="1006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294543" y="2915836"/>
            <a:ext cx="2339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33960" y="4594455"/>
            <a:ext cx="176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8F6F7"/>
              </a:clrFrom>
              <a:clrTo>
                <a:srgbClr val="F8F6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3600" y="756146"/>
            <a:ext cx="13154045" cy="9416554"/>
          </a:xfrm>
          <a:prstGeom prst="rect">
            <a:avLst/>
          </a:prstGeom>
        </p:spPr>
      </p:pic>
      <p:pic>
        <p:nvPicPr>
          <p:cNvPr id="4" name="cans thiaf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23775" y="9867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6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xit" presetSubtype="2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3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4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48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290</Words>
  <Application>Microsoft Office PowerPoint</Application>
  <PresentationFormat>Custom</PresentationFormat>
  <Paragraphs>39</Paragraphs>
  <Slides>19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Times New Roman</vt:lpstr>
      <vt:lpstr>Calibri</vt:lpstr>
      <vt:lpstr>DejaVu Serif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GIANG BIÊN</dc:title>
  <dc:creator>Admin</dc:creator>
  <cp:lastModifiedBy>Administrator</cp:lastModifiedBy>
  <cp:revision>111</cp:revision>
  <dcterms:created xsi:type="dcterms:W3CDTF">2006-08-16T00:00:00Z</dcterms:created>
  <dcterms:modified xsi:type="dcterms:W3CDTF">2021-11-23T07:30:25Z</dcterms:modified>
  <dc:identifier>DAEuBvYE6JY</dc:identifier>
</cp:coreProperties>
</file>