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4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1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9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5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91B23-3BAE-48FE-A098-087E2EEF6ED8}" type="datetimeFigureOut">
              <a:rPr lang="en-US" smtClean="0"/>
              <a:t>17-Feb-22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D1E0D-0275-45BC-9C61-8DEB79E47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448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br>
              <a:rPr lang="en-US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886200"/>
            <a:ext cx="8928992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		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PTNN: </a:t>
            </a:r>
            <a:r>
              <a:rPr lang="en-US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HOA ĐÀO- HOA MAI</a:t>
            </a:r>
          </a:p>
          <a:p>
            <a:pPr algn="l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– 36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15-20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895" y="6435502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2021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- 2022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D7152EAE-BF43-4B94-BFB4-1950ED5A5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92" y="1284543"/>
            <a:ext cx="17728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623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032448" cy="562074"/>
          </a:xfrm>
        </p:spPr>
        <p:txBody>
          <a:bodyPr>
            <a:normAutofit fontScale="90000"/>
          </a:bodyPr>
          <a:lstStyle/>
          <a:p>
            <a:r>
              <a:rPr lang="vi-VN" sz="3600" b="1" dirty="0"/>
              <a:t>3. Kết thúc:</a:t>
            </a:r>
            <a:r>
              <a:rPr lang="vi-VN" sz="3600" dirty="0"/>
              <a:t>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849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MỤC ĐÍCH – YÊU CẦU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* Kiến thức: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-Trẻ biết tên bài thơ, tên các loài hoa có trong bài thơ, biết nội dung thơ: Hoa đào ưa rét, hoa mai ưa nắng 2 loài hoa đều nở rộ vào dịp tết.</a:t>
            </a:r>
          </a:p>
          <a:p>
            <a:pPr marL="0" indent="0">
              <a:buNone/>
            </a:pPr>
            <a:r>
              <a:rPr lang="vi-VN" b="1" dirty="0">
                <a:latin typeface="+mj-lt"/>
              </a:rPr>
              <a:t>* Kỹ năng</a:t>
            </a:r>
            <a:r>
              <a:rPr lang="vi-VN" dirty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-Trả lời to rõ ràng các câu hỏi theo nội dung thơ.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- Đọc được từ đầu tới cuối bài thơ với sự giúp đỡ của cô.</a:t>
            </a:r>
          </a:p>
          <a:p>
            <a:pPr marL="0" indent="0">
              <a:buNone/>
            </a:pPr>
            <a:r>
              <a:rPr lang="vi-VN" b="1" dirty="0">
                <a:latin typeface="+mj-lt"/>
              </a:rPr>
              <a:t>* Thái độ: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 -Trẻ ngoan, hứng thú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tham gia vào hoạt động.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- GD: Chăm sóc bảo vệ các loài hoa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0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338936" cy="1143000"/>
          </a:xfrm>
        </p:spPr>
        <p:txBody>
          <a:bodyPr/>
          <a:lstStyle/>
          <a:p>
            <a:r>
              <a:rPr lang="en-US" dirty="0"/>
              <a:t>II.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* Đồ dùng của cô: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Tranh mịnh họa 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Nhạc bài Chúc tết</a:t>
            </a:r>
          </a:p>
          <a:p>
            <a:pPr marL="0" indent="0"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* Đồ dùng của trẻ: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Trang phục gọn gàng.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2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CÁCH TIẾN HÀNH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b="1" dirty="0">
                <a:latin typeface="+mj-lt"/>
              </a:rPr>
              <a:t>1. Ổn định tổ chức: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-  Cô và trẻ hát: “ Chúc tết”. Trò chuyện dẫn dắt vào bài.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hucTet-BeNhuQuynh-4761866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5936" y="3284984"/>
            <a:ext cx="890960" cy="8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1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2. Phương pháp hình thức tổ chức 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2800" dirty="0">
                <a:latin typeface="+mj-lt"/>
              </a:rPr>
              <a:t>- Cô giới thiệu tên bài thơ, đọc bài thơ </a:t>
            </a:r>
            <a:r>
              <a:rPr lang="vi-VN" sz="2800" dirty="0" err="1">
                <a:latin typeface="+mj-lt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+mj-lt"/>
              </a:rPr>
              <a:t>- Hỏi trẻ tên bài thơ?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538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1440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+mj-lt"/>
              </a:rPr>
              <a:t>- Cô đọc lần</a:t>
            </a:r>
            <a:r>
              <a:rPr lang="en-US" sz="2800" dirty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2 (Có tranh): giảng nội dung thơ: Hoa đào ưa rét, hoa mai ưa nắng 2 loài hoa đều nở rộ vào dịp </a:t>
            </a:r>
            <a:r>
              <a:rPr lang="en-US" sz="2800" dirty="0">
                <a:latin typeface="+mj-lt"/>
              </a:rPr>
              <a:t>T</a:t>
            </a:r>
            <a:r>
              <a:rPr lang="vi-VN" sz="2800" dirty="0">
                <a:latin typeface="+mj-lt"/>
              </a:rPr>
              <a:t>ết</a:t>
            </a:r>
            <a:endParaRPr lang="en-US" sz="28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3" y="2780928"/>
            <a:ext cx="4542727" cy="4077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780929"/>
            <a:ext cx="4571999" cy="4077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2125827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2793" y="2021972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0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1143000"/>
          </a:xfrm>
        </p:spPr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Hỏi trẻ tên bài thơ. Bài thơ nói đến hoa gì?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- Đàm thoại theo nội dung bài thơ: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Hoa gì ưa rét?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“ Hoa đào... mưa bay”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Hoa nào ưa nắng?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“Hoa mai ... chút gió”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Hoa đào màu gì? Hoa mai màu gì?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“Hoa đào... nở rộ”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+ Các hoa có lợi ích gì?</a:t>
            </a: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“Mùa xuân.... phương trời”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9016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/>
              <a:t> 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+mj-lt"/>
              </a:rPr>
              <a:t>3: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80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* </a:t>
            </a:r>
            <a:r>
              <a:rPr lang="vi-VN" b="1" dirty="0">
                <a:latin typeface="+mj-lt"/>
              </a:rPr>
              <a:t>Trẻ đọc thơ: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- Cô cho cả lớp đọc thơ (3-4lần).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- Thi đua tổ, nhóm, cá nhân đọc.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- Cho cả lớp đọc lại 1 lần.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4382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451</Words>
  <Application>Microsoft Office PowerPoint</Application>
  <PresentationFormat>Trình chiếu Trên màn hình (4:3)</PresentationFormat>
  <Paragraphs>51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PHÒNG GD &amp; ĐT QUẬN LONG BIÊN TRƯỜNG MẦM NON GIANG BIÊN</vt:lpstr>
      <vt:lpstr>I. MỤC ĐÍCH – YÊU CẦU</vt:lpstr>
      <vt:lpstr>II. CHUẨN BỊ</vt:lpstr>
      <vt:lpstr>III. CÁCH TIẾN HÀNH</vt:lpstr>
      <vt:lpstr>2. Phương pháp hình thức tổ chức :</vt:lpstr>
      <vt:lpstr>Bản trình bày PowerPoint</vt:lpstr>
      <vt:lpstr>Đàm thoại </vt:lpstr>
      <vt:lpstr>Bản trình bày PowerPoint</vt:lpstr>
      <vt:lpstr>Bản trình bày PowerPoint</vt:lpstr>
      <vt:lpstr>3. Kết thúc: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</dc:title>
  <dc:creator>abc</dc:creator>
  <cp:lastModifiedBy>Duong Nguyen Thuy</cp:lastModifiedBy>
  <cp:revision>13</cp:revision>
  <dcterms:created xsi:type="dcterms:W3CDTF">2020-02-05T20:57:28Z</dcterms:created>
  <dcterms:modified xsi:type="dcterms:W3CDTF">2022-02-17T11:16:56Z</dcterms:modified>
</cp:coreProperties>
</file>