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7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custDataLst>
    <p:tags r:id="rId1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251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431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593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186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8288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9203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4204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749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887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1921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2944-B79D-4122-98C9-AF43DBFB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B7F41-00D5-4DFA-A8AC-44ED62CCB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BEA3-FA43-402E-8CF5-FEAB5D6B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B7411-FBF0-4F03-81CC-E08DBA04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FAD11-91BF-4490-A6C7-1AB5D11F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153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557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508E-1FD8-4B79-B8B6-C6DB1C134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736F2-6CCA-4B7E-ADFB-A1CEB4768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E8019-7EAB-47CF-915E-F449AC59C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2F554-CB9B-4BC6-96EE-05F81F48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27277-8037-4C4C-A61B-4BE2E2AF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D4F4E-0EF7-4F45-92A3-695A17B7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0790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3520-EBB8-454A-8FF7-60A6BD1D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61050-427A-410C-B226-66A2761DE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2B938-4086-47A0-8C74-4991EED4B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A248C-7186-404A-B565-F91391E74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2D236-3F80-4C65-AD98-78C1699374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20D78E-FC0A-4ECB-A4A6-1775FAB3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FCF6F7-0ECA-4ECF-B577-D010EFAE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2F6595-F0E7-4154-96AC-91863A357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6617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FB5D-F58F-4212-9BD0-4831DC24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C8B7A6-C97A-414C-973B-0F4131A67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21886-81DD-42DD-B150-BEFA0B62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33608-2A6A-4432-9AFF-BE63F00F1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8598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10ED6-B714-483B-9916-21CF62779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B97DCC-17D5-4FB3-80D5-32FB905A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08028-942A-4F5A-BD14-8EB0D8B4D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8179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8CCD2-5D75-4FD6-8ABB-077786DC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CAE19-377D-44CD-891C-C4B47554E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65417-78D6-454A-832D-E63D64DED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4CFEA-98DB-48B5-AE79-F1029E71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7B14B-FEBF-4E10-9622-D4FE19CB1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9DFD1-182D-4D1E-90D0-588E9672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510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94A2-6B7B-48CB-9831-8E993D6B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80911-3058-48CD-8F94-C59B8E1C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D9C49-A1A1-4349-92E7-29637B64B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CA789-8C47-4373-9544-40868555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4212B-5277-489E-B937-2F70A883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EB85D-3AED-4D89-A51E-C2F66C26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952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1F77D-E4C4-4F57-8087-01F90CE0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69A0B-0620-4C23-B9C1-1E21E5F63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E13A0-6F99-4FE4-A970-3B5A7D29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AAE49-4656-43A6-8A5B-88D984D74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12AE2-2DD1-4319-AB13-38AF0729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3840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137EA6-9FA7-4711-A4DC-6A62756E2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B96E1D-C56D-41D1-955D-3DEB2CCD7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2A660-1827-4D0A-864F-B8700339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791C9-597F-4D88-B424-DA6F266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196FA-7287-4199-B44B-5F7F83946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13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518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933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11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229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09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562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70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F8659D-EBAE-4D6E-8588-DE58A057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74C36-9F54-4A74-9021-076B86DD4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1C725-05C6-49D6-ABF2-F6A505F6A5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15F64-96FE-49D5-8855-9C62E3F66AC3}" type="datetimeFigureOut">
              <a:rPr lang="vi-VN" smtClean="0"/>
              <a:t>17/12/2021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87BB4-B092-413C-8DAD-7A01F1700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3CEDB-231F-49A3-B4C5-4E79D993E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5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4" r:id="rId7"/>
    <p:sldLayoutId id="2147483661" r:id="rId8"/>
    <p:sldLayoutId id="2147483660" r:id="rId9"/>
    <p:sldLayoutId id="2147483650" r:id="rId10"/>
    <p:sldLayoutId id="2147483675" r:id="rId11"/>
    <p:sldLayoutId id="2147483674" r:id="rId12"/>
    <p:sldLayoutId id="2147483668" r:id="rId13"/>
    <p:sldLayoutId id="2147483667" r:id="rId14"/>
    <p:sldLayoutId id="2147483666" r:id="rId15"/>
    <p:sldLayoutId id="2147483665" r:id="rId16"/>
    <p:sldLayoutId id="2147483663" r:id="rId17"/>
    <p:sldLayoutId id="2147483662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2.gif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A05D21-154A-4D89-9C4D-30A55E1EF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3" y="-1"/>
            <a:ext cx="12190057" cy="6858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2660FC-702A-4476-A2DD-CA6AD6CCC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16" y="4084550"/>
            <a:ext cx="1941192" cy="1265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9A3556-5156-4233-A6DE-CB9ABD139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63" y="4717459"/>
            <a:ext cx="2395086" cy="15617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78BAA6-B209-4863-B901-71D0016F5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47" y="4138713"/>
            <a:ext cx="2106328" cy="13735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DABCA4-4218-4F41-9528-4C3EC1D9829C}"/>
              </a:ext>
            </a:extLst>
          </p:cNvPr>
          <p:cNvSpPr txBox="1"/>
          <p:nvPr/>
        </p:nvSpPr>
        <p:spPr>
          <a:xfrm>
            <a:off x="2130391" y="96253"/>
            <a:ext cx="7931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PHÒNG GIÁO DỤC VÀ QUẬN TẠO QUẬN LONG BIÊN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TRƯỜNG MẦM NON GIANG BIÊN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51A611-0B19-4FDC-AC7F-3ED342DACC68}"/>
              </a:ext>
            </a:extLst>
          </p:cNvPr>
          <p:cNvSpPr txBox="1"/>
          <p:nvPr/>
        </p:nvSpPr>
        <p:spPr>
          <a:xfrm>
            <a:off x="4224351" y="4165546"/>
            <a:ext cx="6193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24 -36 tháng tuổi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F21882-32AF-47A3-A5E6-11882A8B8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69" y="829307"/>
            <a:ext cx="1047460" cy="109897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CAA7FBA-DE5C-4A33-A109-2ED297383B95}"/>
              </a:ext>
            </a:extLst>
          </p:cNvPr>
          <p:cNvSpPr/>
          <p:nvPr/>
        </p:nvSpPr>
        <p:spPr>
          <a:xfrm>
            <a:off x="1540042" y="1944009"/>
            <a:ext cx="9071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kern="1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#9Slide03 AmpleSoft Bold" panose="02000000000000000000" pitchFamily="2" charset="0"/>
                <a:cs typeface="Times New Roman" panose="02020603050405020304" pitchFamily="18" charset="0"/>
              </a:rPr>
              <a:t>Lĩnh vực: Phát triển ngôn ngữ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F24849-1371-404B-BFF1-8712C5BA7503}"/>
              </a:ext>
            </a:extLst>
          </p:cNvPr>
          <p:cNvSpPr txBox="1"/>
          <p:nvPr/>
        </p:nvSpPr>
        <p:spPr>
          <a:xfrm>
            <a:off x="1020278" y="3205213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TRUYỆN: VỊT CON LÔNG VÀNG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EDC993-9192-4F9D-914A-92C8715C5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9" y="118380"/>
            <a:ext cx="1570978" cy="17842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636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41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3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4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EC76E-C64D-4D52-80C0-726FBBBE7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0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32D8C-B12D-4DDA-82D7-561E5494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2" y="3937428"/>
            <a:ext cx="2604051" cy="1698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3F6E16-C9AC-470C-86BD-00303492D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129" y="4512366"/>
            <a:ext cx="3032862" cy="1977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D80510-ED79-4888-816D-57929D65C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3937428"/>
            <a:ext cx="2604051" cy="1698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E9ECBE-8885-41E8-9301-27B27ACD4300}"/>
              </a:ext>
            </a:extLst>
          </p:cNvPr>
          <p:cNvSpPr txBox="1"/>
          <p:nvPr/>
        </p:nvSpPr>
        <p:spPr>
          <a:xfrm>
            <a:off x="1391005" y="1980843"/>
            <a:ext cx="8882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#9Slide03 AllRoundGothic" panose="020B0703020202020104" pitchFamily="34" charset="0"/>
              </a:rPr>
              <a:t>Giáo dục: phải luôn biết giữ gìn vệ sinh quần áo và cơ thể sạch sẽ, không nghịch bẩn, không nghịch nước không ra chơi gần ao, hồ sông suối.</a:t>
            </a:r>
            <a:endParaRPr lang="vi-VN" sz="32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80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4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774E7F-F984-4794-B62F-88238A7A1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74C20-467F-43AA-8650-BF161E364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60" y="4781005"/>
            <a:ext cx="2724420" cy="1776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9745B9-2E8A-45A4-8085-00DF1A8E9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37" y="5231049"/>
            <a:ext cx="2495005" cy="1626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9FA03A-08AD-41C1-A73E-2107003CF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69" y="4930603"/>
            <a:ext cx="2495005" cy="1626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D766D8-7A32-48EF-9EDE-66CB9328EBD8}"/>
              </a:ext>
            </a:extLst>
          </p:cNvPr>
          <p:cNvSpPr txBox="1"/>
          <p:nvPr/>
        </p:nvSpPr>
        <p:spPr>
          <a:xfrm>
            <a:off x="2442754" y="2481943"/>
            <a:ext cx="8125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Bài học đến đây là kết thúc</a:t>
            </a: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Hẹn gặp lại các con !</a:t>
            </a:r>
          </a:p>
        </p:txBody>
      </p:sp>
    </p:spTree>
    <p:extLst>
      <p:ext uri="{BB962C8B-B14F-4D97-AF65-F5344CB8AC3E}">
        <p14:creationId xmlns:p14="http://schemas.microsoft.com/office/powerpoint/2010/main" val="3558264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9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9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9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4444"/>
                                  </p:iterate>
                                  <p:childTnLst>
                                    <p:set>
                                      <p:cBhvr override="childStyle">
                                        <p:cTn id="10" dur="39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39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9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313C8F-E4D9-4D0F-B1BD-72003BA65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8385"/>
            <a:ext cx="12192001" cy="8354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A73579-F7AD-4EB6-8D6B-9A849E9E4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338" y="4388544"/>
            <a:ext cx="3155482" cy="2057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6E1218-DB23-4B96-B41F-6A84C28C2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86" y="4903395"/>
            <a:ext cx="3155482" cy="2057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6786C4-6B2B-4E05-AF6F-56D36C303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9" y="4513615"/>
            <a:ext cx="2765659" cy="18034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D104F8-783F-4FEE-BFD3-3B8589CD5B41}"/>
              </a:ext>
            </a:extLst>
          </p:cNvPr>
          <p:cNvSpPr txBox="1"/>
          <p:nvPr/>
        </p:nvSpPr>
        <p:spPr>
          <a:xfrm>
            <a:off x="2347760" y="1851064"/>
            <a:ext cx="6679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?</a:t>
            </a:r>
            <a:endParaRPr lang="vi-VN" sz="3600" dirty="0">
              <a:solidFill>
                <a:srgbClr val="00206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9" name="mix_05s (audio-joiner.com)">
            <a:hlinkClick r:id="" action="ppaction://media"/>
            <a:extLst>
              <a:ext uri="{FF2B5EF4-FFF2-40B4-BE49-F238E27FC236}">
                <a16:creationId xmlns:a16="http://schemas.microsoft.com/office/drawing/2014/main" id="{A4239C18-9992-472F-BDBF-C2A7106FB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815" y="5814995"/>
            <a:ext cx="709599" cy="709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724D6A-C5AA-43ED-ACC1-617E6F8AD642}"/>
              </a:ext>
            </a:extLst>
          </p:cNvPr>
          <p:cNvSpPr txBox="1"/>
          <p:nvPr/>
        </p:nvSpPr>
        <p:spPr>
          <a:xfrm>
            <a:off x="2444033" y="270199"/>
            <a:ext cx="61970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I:</a:t>
            </a:r>
          </a:p>
          <a:p>
            <a:pPr algn="ctr">
              <a:defRPr/>
            </a:pPr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GÂY HỨNG THÚ</a:t>
            </a:r>
          </a:p>
        </p:txBody>
      </p:sp>
    </p:spTree>
    <p:extLst>
      <p:ext uri="{BB962C8B-B14F-4D97-AF65-F5344CB8AC3E}">
        <p14:creationId xmlns:p14="http://schemas.microsoft.com/office/powerpoint/2010/main" val="2701574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49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F0419A-0FE0-453F-9DAC-B2CB31005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D227C0-3674-4FE1-A1BE-D282ED2D81E3}"/>
              </a:ext>
            </a:extLst>
          </p:cNvPr>
          <p:cNvSpPr txBox="1"/>
          <p:nvPr/>
        </p:nvSpPr>
        <p:spPr>
          <a:xfrm>
            <a:off x="902752" y="2397945"/>
            <a:ext cx="7007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Truyện</a:t>
            </a:r>
            <a:r>
              <a:rPr lang="en-US" sz="48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Vịt</a:t>
            </a:r>
            <a:r>
              <a:rPr lang="en-US" sz="48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lông</a:t>
            </a:r>
            <a:r>
              <a:rPr lang="en-US" sz="48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vàng</a:t>
            </a:r>
            <a:endParaRPr lang="vi-VN" sz="4800" b="1" dirty="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306A37-1B8F-49FE-B03F-78FACA8D447B}"/>
              </a:ext>
            </a:extLst>
          </p:cNvPr>
          <p:cNvSpPr txBox="1"/>
          <p:nvPr/>
        </p:nvSpPr>
        <p:spPr>
          <a:xfrm>
            <a:off x="2164246" y="650870"/>
            <a:ext cx="61970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II:</a:t>
            </a:r>
          </a:p>
          <a:p>
            <a:pPr algn="ctr">
              <a:defRPr/>
            </a:pPr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KỂ TRUYỆN</a:t>
            </a:r>
          </a:p>
        </p:txBody>
      </p:sp>
    </p:spTree>
    <p:extLst>
      <p:ext uri="{BB962C8B-B14F-4D97-AF65-F5344CB8AC3E}">
        <p14:creationId xmlns:p14="http://schemas.microsoft.com/office/powerpoint/2010/main" val="298618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03E6-542A-4E7C-9FD5-512B2F01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ịt con lông vàng - Hiệu trưởng kể chuyện - Hiệu trưởng đọc thơ - Phương Nguyễ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3D9F863-5452-4B96-B6AC-598ADEC2BD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5435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95F68B-C6E3-4AC6-A013-0DB6A3030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7451B9-ADF4-40A9-B424-F94FDB86574D}"/>
              </a:ext>
            </a:extLst>
          </p:cNvPr>
          <p:cNvSpPr txBox="1"/>
          <p:nvPr/>
        </p:nvSpPr>
        <p:spPr>
          <a:xfrm>
            <a:off x="2671141" y="1862794"/>
            <a:ext cx="61970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63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313C8F-E4D9-4D0F-B1BD-72003BA65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8385"/>
            <a:ext cx="12192001" cy="8354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A73579-F7AD-4EB6-8D6B-9A849E9E4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338" y="4388544"/>
            <a:ext cx="3155482" cy="2057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6E1218-DB23-4B96-B41F-6A84C28C2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86" y="4903395"/>
            <a:ext cx="3155482" cy="2057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6786C4-6B2B-4E05-AF6F-56D36C303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9" y="4523554"/>
            <a:ext cx="2765659" cy="18034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D104F8-783F-4FEE-BFD3-3B8589CD5B41}"/>
              </a:ext>
            </a:extLst>
          </p:cNvPr>
          <p:cNvSpPr txBox="1"/>
          <p:nvPr/>
        </p:nvSpPr>
        <p:spPr>
          <a:xfrm>
            <a:off x="1684419" y="217779"/>
            <a:ext cx="802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chú</a:t>
            </a:r>
            <a:r>
              <a:rPr 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vịt</a:t>
            </a:r>
            <a:r>
              <a:rPr 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bộ</a:t>
            </a:r>
            <a:r>
              <a:rPr 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lông</a:t>
            </a:r>
            <a:r>
              <a:rPr 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?</a:t>
            </a:r>
            <a:endParaRPr lang="vi-VN" sz="3600" dirty="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03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9D1F57-F503-4C7A-8BA0-DFC64374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"/>
            <a:ext cx="12228984" cy="68056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984D36-F411-48DD-B326-6D9D350EA0F6}"/>
              </a:ext>
            </a:extLst>
          </p:cNvPr>
          <p:cNvSpPr txBox="1"/>
          <p:nvPr/>
        </p:nvSpPr>
        <p:spPr>
          <a:xfrm>
            <a:off x="377686" y="476935"/>
            <a:ext cx="116287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5539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40AC9B-882A-4961-954B-E0C0AB05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" y="0"/>
            <a:ext cx="1218005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615DD-B630-44A0-BA6E-21CC90EE3432}"/>
              </a:ext>
            </a:extLst>
          </p:cNvPr>
          <p:cNvSpPr txBox="1"/>
          <p:nvPr/>
        </p:nvSpPr>
        <p:spPr>
          <a:xfrm>
            <a:off x="2514599" y="273182"/>
            <a:ext cx="89253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69399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8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E86231-101F-463F-BFEF-F0FE36037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34" y="0"/>
            <a:ext cx="1225746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3A274-356E-4F30-93EF-93D16EE0BAA6}"/>
              </a:ext>
            </a:extLst>
          </p:cNvPr>
          <p:cNvSpPr txBox="1"/>
          <p:nvPr/>
        </p:nvSpPr>
        <p:spPr>
          <a:xfrm>
            <a:off x="1977888" y="421621"/>
            <a:ext cx="8793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3315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4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617302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180</Words>
  <Application>Microsoft Office PowerPoint</Application>
  <PresentationFormat>Widescreen</PresentationFormat>
  <Paragraphs>19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#9Slide03 AllRoundGothic</vt:lpstr>
      <vt:lpstr>#9Slide03 AmpleSoft Bold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trang nguyen</cp:lastModifiedBy>
  <cp:revision>8</cp:revision>
  <dcterms:created xsi:type="dcterms:W3CDTF">2021-12-01T14:42:55Z</dcterms:created>
  <dcterms:modified xsi:type="dcterms:W3CDTF">2021-12-17T10:44:35Z</dcterms:modified>
</cp:coreProperties>
</file>