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8" r:id="rId2"/>
  </p:sldIdLst>
  <p:sldSz cx="6858000" cy="9906000" type="A4"/>
  <p:notesSz cx="9144000" cy="6858000"/>
  <p:custDataLst>
    <p:tags r:id="rId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694FE"/>
    <a:srgbClr val="31A7FE"/>
    <a:srgbClr val="FFF3FF"/>
    <a:srgbClr val="FFEFFF"/>
    <a:srgbClr val="E5FFE5"/>
    <a:srgbClr val="CCFFCC"/>
    <a:srgbClr val="FFFFEB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4" autoAdjust="0"/>
    <p:restoredTop sz="94660"/>
  </p:normalViewPr>
  <p:slideViewPr>
    <p:cSldViewPr snapToGrid="0">
      <p:cViewPr>
        <p:scale>
          <a:sx n="86" d="100"/>
          <a:sy n="86" d="100"/>
        </p:scale>
        <p:origin x="1280" y="-10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7159" y="264159"/>
            <a:ext cx="6583680" cy="937768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4364" y="1274543"/>
            <a:ext cx="5606415" cy="42265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45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1612" y="5589474"/>
            <a:ext cx="4931921" cy="2005127"/>
          </a:xfrm>
        </p:spPr>
        <p:txBody>
          <a:bodyPr>
            <a:normAutofit/>
          </a:bodyPr>
          <a:lstStyle>
            <a:lvl1pPr marL="0" indent="0" algn="ctr">
              <a:spcBef>
                <a:spcPts val="750"/>
              </a:spcBef>
              <a:buNone/>
              <a:defRPr sz="1350">
                <a:solidFill>
                  <a:srgbClr val="FFFFFF"/>
                </a:solidFill>
              </a:defRPr>
            </a:lvl1pPr>
            <a:lvl2pPr marL="257175" indent="0" algn="ctr">
              <a:buNone/>
              <a:defRPr sz="1350"/>
            </a:lvl2pPr>
            <a:lvl3pPr marL="514350" indent="0" algn="ctr">
              <a:buNone/>
              <a:defRPr sz="1350"/>
            </a:lvl3pPr>
            <a:lvl4pPr marL="771525" indent="0" algn="ctr">
              <a:buNone/>
              <a:defRPr sz="1125"/>
            </a:lvl4pPr>
            <a:lvl5pPr marL="1028700" indent="0" algn="ctr">
              <a:buNone/>
              <a:defRPr sz="1125"/>
            </a:lvl5pPr>
            <a:lvl6pPr marL="1285875" indent="0" algn="ctr">
              <a:buNone/>
              <a:defRPr sz="1125"/>
            </a:lvl6pPr>
            <a:lvl7pPr marL="1543050" indent="0" algn="ctr">
              <a:buNone/>
              <a:defRPr sz="1125"/>
            </a:lvl7pPr>
            <a:lvl8pPr marL="1800225" indent="0" algn="ctr">
              <a:buNone/>
              <a:defRPr sz="1125"/>
            </a:lvl8pPr>
            <a:lvl9pPr marL="2057400" indent="0" algn="ctr">
              <a:buNone/>
              <a:defRPr sz="112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E91007A-2061-4092-B6F4-BBA754D9033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581782A-68D4-40A2-956C-F3FF429C873B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112997" y="5393267"/>
            <a:ext cx="462915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4160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007A-2061-4092-B6F4-BBA754D9033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1782A-68D4-40A2-956C-F3FF429C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797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1100667"/>
            <a:ext cx="1307306" cy="78147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2938" y="1100667"/>
            <a:ext cx="4179094" cy="78147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007A-2061-4092-B6F4-BBA754D9033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1782A-68D4-40A2-956C-F3FF429C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973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750"/>
              </a:spcBef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007A-2061-4092-B6F4-BBA754D9033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1782A-68D4-40A2-956C-F3FF429C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63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64" y="1695164"/>
            <a:ext cx="5606415" cy="422656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45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834" y="6000973"/>
            <a:ext cx="4932617" cy="1969942"/>
          </a:xfrm>
        </p:spPr>
        <p:txBody>
          <a:bodyPr anchor="t">
            <a:normAutofit/>
          </a:bodyPr>
          <a:lstStyle>
            <a:lvl1pPr marL="0" indent="0" algn="ctr">
              <a:buNone/>
              <a:defRPr sz="1350">
                <a:solidFill>
                  <a:schemeClr val="accent1"/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007A-2061-4092-B6F4-BBA754D9033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1782A-68D4-40A2-956C-F3FF429C873B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114425" y="5807256"/>
            <a:ext cx="462915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0968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2938" y="2971799"/>
            <a:ext cx="2674620" cy="581152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5532" y="2971800"/>
            <a:ext cx="2674620" cy="581152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007A-2061-4092-B6F4-BBA754D9033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1782A-68D4-40A2-956C-F3FF429C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257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38" y="2891071"/>
            <a:ext cx="2674620" cy="112268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2938" y="3931031"/>
            <a:ext cx="2674620" cy="488696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26410" y="2887491"/>
            <a:ext cx="2674620" cy="112268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26410" y="3927910"/>
            <a:ext cx="2674620" cy="488696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007A-2061-4092-B6F4-BBA754D9033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1782A-68D4-40A2-956C-F3FF429C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263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007A-2061-4092-B6F4-BBA754D9033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1782A-68D4-40A2-956C-F3FF429C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120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007A-2061-4092-B6F4-BBA754D9033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1782A-68D4-40A2-956C-F3FF429C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004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38" y="1584960"/>
            <a:ext cx="2125980" cy="25095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25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6985" y="1584960"/>
            <a:ext cx="3112229" cy="6736080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38" y="4094480"/>
            <a:ext cx="2125980" cy="42265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56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007A-2061-4092-B6F4-BBA754D9033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1782A-68D4-40A2-956C-F3FF429C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15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38" y="1584960"/>
            <a:ext cx="2125980" cy="25095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25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14331" y="1545336"/>
            <a:ext cx="3193277" cy="6709665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1575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38" y="4094480"/>
            <a:ext cx="2125980" cy="4160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56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1007A-2061-4092-B6F4-BBA754D9033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1782A-68D4-40A2-956C-F3FF429C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94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7160" y="264160"/>
            <a:ext cx="6583680" cy="937768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38" y="880533"/>
            <a:ext cx="5554980" cy="19591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39" y="2971800"/>
            <a:ext cx="5553490" cy="58335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35" y="8989976"/>
            <a:ext cx="131010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accent1"/>
                </a:solidFill>
              </a:defRPr>
            </a:lvl1pPr>
          </a:lstStyle>
          <a:p>
            <a:fld id="{BE91007A-2061-4092-B6F4-BBA754D9033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21396" y="8989976"/>
            <a:ext cx="265374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5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7862" y="8989976"/>
            <a:ext cx="959747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accent1"/>
                </a:solidFill>
              </a:defRPr>
            </a:lvl1pPr>
          </a:lstStyle>
          <a:p>
            <a:fld id="{2581782A-68D4-40A2-956C-F3FF429C8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299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28588" indent="-102870" algn="l" defTabSz="514350" rtl="0" eaLnBrk="1" latinLnBrk="0" hangingPunct="1">
        <a:lnSpc>
          <a:spcPct val="90000"/>
        </a:lnSpc>
        <a:spcBef>
          <a:spcPts val="750"/>
        </a:spcBef>
        <a:buClr>
          <a:schemeClr val="accent1"/>
        </a:buClr>
        <a:buSzPct val="80000"/>
        <a:buFont typeface="Corbel" pitchFamily="34" charset="0"/>
        <a:buChar char="•"/>
        <a:defRPr sz="15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257175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350" kern="1200">
          <a:solidFill>
            <a:schemeClr val="accent1"/>
          </a:solidFill>
          <a:latin typeface="+mn-lt"/>
          <a:ea typeface="+mn-ea"/>
          <a:cs typeface="+mn-cs"/>
        </a:defRPr>
      </a:lvl2pPr>
      <a:lvl3pPr marL="411480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565785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4pPr>
      <a:lvl5pPr marL="690090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5pPr>
      <a:lvl6pPr marL="82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6pPr>
      <a:lvl7pPr marL="97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12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27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image" Target="../media/image1.png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microsoft.com/office/2007/relationships/hdphoto" Target="../media/hdphoto1.wdp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35394378-F4F2-43F8-AAFD-74BD554CD5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228" y="342569"/>
            <a:ext cx="797313" cy="836525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5A992B02-0D5D-423B-A680-92B6C8A85963}"/>
              </a:ext>
            </a:extLst>
          </p:cNvPr>
          <p:cNvSpPr txBox="1"/>
          <p:nvPr/>
        </p:nvSpPr>
        <p:spPr>
          <a:xfrm>
            <a:off x="1017541" y="632965"/>
            <a:ext cx="38432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 MẦM NON GIANG BIÊN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4207945-9B23-4091-B210-94BE527F6B2C}"/>
              </a:ext>
            </a:extLst>
          </p:cNvPr>
          <p:cNvSpPr txBox="1"/>
          <p:nvPr/>
        </p:nvSpPr>
        <p:spPr>
          <a:xfrm>
            <a:off x="4097624" y="423082"/>
            <a:ext cx="28806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TẬP KHỐI NT</a:t>
            </a:r>
          </a:p>
          <a:p>
            <a:pPr algn="ctr"/>
            <a:r>
              <a:rPr lang="en-US" sz="1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2021 - 2022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0A0EF2-916D-407A-9EF0-29A6E0739C44}"/>
              </a:ext>
            </a:extLst>
          </p:cNvPr>
          <p:cNvCxnSpPr>
            <a:cxnSpLocks/>
          </p:cNvCxnSpPr>
          <p:nvPr/>
        </p:nvCxnSpPr>
        <p:spPr>
          <a:xfrm>
            <a:off x="1017541" y="1103899"/>
            <a:ext cx="5575764" cy="0"/>
          </a:xfrm>
          <a:prstGeom prst="line">
            <a:avLst/>
          </a:prstGeom>
          <a:ln w="57150">
            <a:solidFill>
              <a:srgbClr val="66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B4E2396-32DD-45CB-BC06-312F3DBB2EDE}"/>
              </a:ext>
            </a:extLst>
          </p:cNvPr>
          <p:cNvSpPr/>
          <p:nvPr/>
        </p:nvSpPr>
        <p:spPr>
          <a:xfrm>
            <a:off x="315945" y="1150625"/>
            <a:ext cx="6307557" cy="8309847"/>
          </a:xfrm>
          <a:prstGeom prst="roundRect">
            <a:avLst/>
          </a:prstGeom>
          <a:solidFill>
            <a:srgbClr val="E5FF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D93E7CD0-0022-4DEC-86DC-A5B0507881E0}"/>
              </a:ext>
            </a:extLst>
          </p:cNvPr>
          <p:cNvGrpSpPr/>
          <p:nvPr/>
        </p:nvGrpSpPr>
        <p:grpSpPr>
          <a:xfrm>
            <a:off x="405492" y="1087698"/>
            <a:ext cx="1368133" cy="1717090"/>
            <a:chOff x="431454" y="1373447"/>
            <a:chExt cx="1416395" cy="1795691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7F5F692B-862A-4225-A972-2ADC6C90523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4688" b="85938" l="17760" r="82787">
                          <a14:foregroundMark x1="48361" y1="14453" x2="48361" y2="14453"/>
                          <a14:foregroundMark x1="45628" y1="12500" x2="45628" y2="12500"/>
                          <a14:foregroundMark x1="50546" y1="12500" x2="50546" y2="12500"/>
                          <a14:foregroundMark x1="48907" y1="14844" x2="48907" y2="14844"/>
                          <a14:foregroundMark x1="48907" y1="17188" x2="48907" y2="17188"/>
                          <a14:foregroundMark x1="51639" y1="74219" x2="51639" y2="74219"/>
                          <a14:foregroundMark x1="65847" y1="82031" x2="65847" y2="82031"/>
                          <a14:foregroundMark x1="76776" y1="80859" x2="76776" y2="80859"/>
                          <a14:foregroundMark x1="79508" y1="83594" x2="79508" y2="83594"/>
                          <a14:foregroundMark x1="18306" y1="41016" x2="18306" y2="41016"/>
                          <a14:foregroundMark x1="18306" y1="42188" x2="18306" y2="42188"/>
                          <a14:foregroundMark x1="17760" y1="40234" x2="17760" y2="40234"/>
                          <a14:foregroundMark x1="18852" y1="40625" x2="18852" y2="40625"/>
                          <a14:foregroundMark x1="17760" y1="32422" x2="17760" y2="32422"/>
                          <a14:foregroundMark x1="25956" y1="31250" x2="25956" y2="31250"/>
                          <a14:foregroundMark x1="39617" y1="32422" x2="39617" y2="32422"/>
                          <a14:foregroundMark x1="60929" y1="31641" x2="60929" y2="31641"/>
                          <a14:foregroundMark x1="75137" y1="31250" x2="75137" y2="31250"/>
                          <a14:foregroundMark x1="81148" y1="31250" x2="81148" y2="31250"/>
                          <a14:foregroundMark x1="82787" y1="36328" x2="82787" y2="36328"/>
                          <a14:foregroundMark x1="82240" y1="59375" x2="82240" y2="59375"/>
                          <a14:foregroundMark x1="82787" y1="79297" x2="82787" y2="79297"/>
                          <a14:foregroundMark x1="82240" y1="85938" x2="82240" y2="85938"/>
                          <a14:foregroundMark x1="74590" y1="85547" x2="74590" y2="85547"/>
                          <a14:foregroundMark x1="57650" y1="85156" x2="57650" y2="85156"/>
                          <a14:foregroundMark x1="40710" y1="85938" x2="40710" y2="85938"/>
                          <a14:foregroundMark x1="70219" y1="79297" x2="70219" y2="79297"/>
                          <a14:foregroundMark x1="18306" y1="59375" x2="18306" y2="59375"/>
                          <a14:foregroundMark x1="18852" y1="73047" x2="18852" y2="73047"/>
                          <a14:foregroundMark x1="48361" y1="9766" x2="48361" y2="9766"/>
                          <a14:foregroundMark x1="40710" y1="8984" x2="40710" y2="8984"/>
                          <a14:foregroundMark x1="43989" y1="8984" x2="43989" y2="8984"/>
                          <a14:foregroundMark x1="39071" y1="7031" x2="39071" y2="7031"/>
                          <a14:foregroundMark x1="43443" y1="4688" x2="43443" y2="4688"/>
                          <a14:foregroundMark x1="51639" y1="4688" x2="51639" y2="4688"/>
                          <a14:foregroundMark x1="56557" y1="19922" x2="56557" y2="19922"/>
                          <a14:foregroundMark x1="37978" y1="21484" x2="37978" y2="21484"/>
                          <a14:foregroundMark x1="37432" y1="19922" x2="37432" y2="19922"/>
                          <a14:foregroundMark x1="40710" y1="20313" x2="40710" y2="20313"/>
                          <a14:foregroundMark x1="40710" y1="21484" x2="40710" y2="21484"/>
                          <a14:foregroundMark x1="55464" y1="21094" x2="55464" y2="21094"/>
                          <a14:foregroundMark x1="58197" y1="22266" x2="58197" y2="22266"/>
                          <a14:foregroundMark x1="57650" y1="22656" x2="57650" y2="22656"/>
                          <a14:foregroundMark x1="55464" y1="22656" x2="55464" y2="22656"/>
                          <a14:foregroundMark x1="46175" y1="24609" x2="46175" y2="24609"/>
                          <a14:foregroundMark x1="44536" y1="9375" x2="44536" y2="9375"/>
                          <a14:foregroundMark x1="54918" y1="9375" x2="54918" y2="9375"/>
                          <a14:foregroundMark x1="81694" y1="44922" x2="81694" y2="44922"/>
                          <a14:foregroundMark x1="18852" y1="55078" x2="18852" y2="55078"/>
                          <a14:foregroundMark x1="17760" y1="51953" x2="17760" y2="51953"/>
                          <a14:foregroundMark x1="17760" y1="76172" x2="17760" y2="7617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388" r="13934" b="11718"/>
            <a:stretch/>
          </p:blipFill>
          <p:spPr>
            <a:xfrm>
              <a:off x="440122" y="1373447"/>
              <a:ext cx="1407727" cy="1795691"/>
            </a:xfrm>
            <a:prstGeom prst="rect">
              <a:avLst/>
            </a:prstGeom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E9D129E-6218-4C0E-8712-D9FBD3965CC1}"/>
                </a:ext>
              </a:extLst>
            </p:cNvPr>
            <p:cNvSpPr txBox="1"/>
            <p:nvPr/>
          </p:nvSpPr>
          <p:spPr>
            <a:xfrm>
              <a:off x="431454" y="2064809"/>
              <a:ext cx="1407727" cy="7724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BÉ</a:t>
              </a:r>
            </a:p>
            <a:p>
              <a:pPr algn="ctr"/>
              <a:r>
                <a:rPr lang="en-US" sz="14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NHẬN BIẾT</a:t>
              </a:r>
            </a:p>
            <a:p>
              <a:pPr algn="ctr"/>
              <a:r>
                <a:rPr lang="en-US" sz="14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MÀU SẮC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90F5034B-E854-42A8-AE33-56A7EA2CEFF1}"/>
              </a:ext>
            </a:extLst>
          </p:cNvPr>
          <p:cNvGrpSpPr/>
          <p:nvPr/>
        </p:nvGrpSpPr>
        <p:grpSpPr>
          <a:xfrm>
            <a:off x="2173675" y="1638302"/>
            <a:ext cx="4055675" cy="971549"/>
            <a:chOff x="1811725" y="1733550"/>
            <a:chExt cx="4055675" cy="990879"/>
          </a:xfrm>
        </p:grpSpPr>
        <p:sp>
          <p:nvSpPr>
            <p:cNvPr id="24" name="Rectangle: Diagonal Corners Rounded 23">
              <a:extLst>
                <a:ext uri="{FF2B5EF4-FFF2-40B4-BE49-F238E27FC236}">
                  <a16:creationId xmlns:a16="http://schemas.microsoft.com/office/drawing/2014/main" id="{3D401CCC-2494-4D4F-89AC-E6913EB2292F}"/>
                </a:ext>
              </a:extLst>
            </p:cNvPr>
            <p:cNvSpPr/>
            <p:nvPr/>
          </p:nvSpPr>
          <p:spPr>
            <a:xfrm>
              <a:off x="2152650" y="1733550"/>
              <a:ext cx="3600450" cy="990879"/>
            </a:xfrm>
            <a:prstGeom prst="round2DiagRect">
              <a:avLst>
                <a:gd name="adj1" fmla="val 31477"/>
                <a:gd name="adj2" fmla="val 5251"/>
              </a:avLst>
            </a:prstGeom>
            <a:solidFill>
              <a:srgbClr val="FFF3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F9C61E33-19C5-40D2-BC2A-067F3BC29ACB}"/>
                </a:ext>
              </a:extLst>
            </p:cNvPr>
            <p:cNvSpPr txBox="1"/>
            <p:nvPr/>
          </p:nvSpPr>
          <p:spPr>
            <a:xfrm>
              <a:off x="1811725" y="1751955"/>
              <a:ext cx="4055675" cy="8475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sz="24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con </a:t>
              </a:r>
              <a:r>
                <a:rPr lang="en-US" sz="24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cùng</a:t>
              </a:r>
              <a:r>
                <a:rPr lang="en-US" sz="24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cô</a:t>
              </a:r>
              <a:r>
                <a:rPr lang="en-US" sz="24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nhận</a:t>
              </a:r>
              <a:r>
                <a:rPr lang="en-US" sz="24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biết</a:t>
              </a:r>
              <a:r>
                <a:rPr lang="en-US" sz="24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en-US" sz="24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biệt</a:t>
              </a:r>
              <a:r>
                <a:rPr lang="en-US" sz="24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màu</a:t>
              </a:r>
              <a:r>
                <a:rPr lang="en-US" sz="24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xanh</a:t>
              </a:r>
              <a:r>
                <a:rPr lang="en-US" sz="24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màu</a:t>
              </a:r>
              <a:r>
                <a:rPr lang="en-US" sz="24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đỏ</a:t>
              </a:r>
              <a:r>
                <a:rPr lang="en-US" sz="24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76D1D24D-2EF8-4ADE-95DF-D895A7DFDABC}"/>
              </a:ext>
            </a:extLst>
          </p:cNvPr>
          <p:cNvSpPr/>
          <p:nvPr/>
        </p:nvSpPr>
        <p:spPr>
          <a:xfrm>
            <a:off x="220228" y="2851513"/>
            <a:ext cx="6364704" cy="2679492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DF0C2D8-AE0D-47F1-AA8D-351E710F0D70}"/>
              </a:ext>
            </a:extLst>
          </p:cNvPr>
          <p:cNvSpPr txBox="1"/>
          <p:nvPr/>
        </p:nvSpPr>
        <p:spPr>
          <a:xfrm>
            <a:off x="285751" y="2968136"/>
            <a:ext cx="63075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b="1" dirty="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097A818-E761-4C3C-ABDC-8E6802117B1D}"/>
              </a:ext>
            </a:extLst>
          </p:cNvPr>
          <p:cNvSpPr/>
          <p:nvPr/>
        </p:nvSpPr>
        <p:spPr>
          <a:xfrm>
            <a:off x="220228" y="5531004"/>
            <a:ext cx="6364704" cy="3397405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64F930C-8DEC-462A-AF1C-179C8D83981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5962" y="3267699"/>
            <a:ext cx="3282866" cy="218857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576851E-13E3-4427-A996-FEF290ADB72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600" y="3405916"/>
            <a:ext cx="1830049" cy="1998506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16D7A9A-B2A3-41B4-AC3F-2BFC7ED8493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0059" y="5733881"/>
            <a:ext cx="1190625" cy="847725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3EDC11FA-63B2-48A0-B664-402938DB944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63219" y="5772667"/>
            <a:ext cx="1209675" cy="828675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BC4692B3-5B7B-4A09-A2CD-80033826036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84012" y="5732634"/>
            <a:ext cx="1190625" cy="828675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0E95C570-D4D4-49F2-866C-0367F1C84DF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35812" y="5763352"/>
            <a:ext cx="1171575" cy="809625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A66C12FC-DC0A-4D41-83E8-0A96D8DBCAE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963219" y="6807703"/>
            <a:ext cx="1209675" cy="847725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0B545F57-15CD-4FDA-9B72-78B3130606E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444239" y="6779561"/>
            <a:ext cx="1200150" cy="847725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0C02784C-5AF7-4770-9483-08FB8A40345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51959" y="6760511"/>
            <a:ext cx="1228725" cy="866775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8EEA2362-BCB9-4519-B7FC-3089015E01D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007236" y="6757399"/>
            <a:ext cx="1228725" cy="885825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5A36099E-6F63-43D6-9BDC-F4638F83D071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000625" y="7833478"/>
            <a:ext cx="1228725" cy="838200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C8A0CB07-D057-4CFC-B065-5EF9322D7578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04783" y="7840796"/>
            <a:ext cx="1209675" cy="857250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CC9F4CD6-B780-4CE7-A39B-BEDAF582BEB5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977355" y="7823953"/>
            <a:ext cx="1247775" cy="847725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AE8EC0EB-E86D-456D-AF3A-27FB518652AE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3469724" y="7844449"/>
            <a:ext cx="1219200" cy="84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3607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1786075525"/>
</p:tagLst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400</TotalTime>
  <Words>54</Words>
  <Application>Microsoft Office PowerPoint</Application>
  <PresentationFormat>A4 Paper (210x297 mm)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Corbel</vt:lpstr>
      <vt:lpstr>Times New Roman</vt:lpstr>
      <vt:lpstr>Basis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trang nguyen</cp:lastModifiedBy>
  <cp:revision>17</cp:revision>
  <dcterms:created xsi:type="dcterms:W3CDTF">2021-09-27T06:41:01Z</dcterms:created>
  <dcterms:modified xsi:type="dcterms:W3CDTF">2021-11-23T13:28:19Z</dcterms:modified>
</cp:coreProperties>
</file>