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2" r:id="rId3"/>
    <p:sldId id="263" r:id="rId4"/>
    <p:sldId id="260" r:id="rId5"/>
    <p:sldId id="259" r:id="rId6"/>
    <p:sldId id="265" r:id="rId7"/>
    <p:sldId id="276" r:id="rId8"/>
    <p:sldId id="277" r:id="rId9"/>
    <p:sldId id="266" r:id="rId10"/>
    <p:sldId id="267" r:id="rId11"/>
    <p:sldId id="268" r:id="rId12"/>
    <p:sldId id="270" r:id="rId13"/>
    <p:sldId id="271" r:id="rId14"/>
    <p:sldId id="272" r:id="rId15"/>
    <p:sldId id="273" r:id="rId16"/>
    <p:sldId id="274" r:id="rId17"/>
    <p:sldId id="275" r:id="rId18"/>
    <p:sldId id="278" r:id="rId19"/>
    <p:sldId id="279" r:id="rId20"/>
    <p:sldId id="280" r:id="rId21"/>
    <p:sldId id="283" r:id="rId22"/>
    <p:sldId id="282" r:id="rId23"/>
    <p:sldId id="281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40" d="100"/>
          <a:sy n="40" d="100"/>
        </p:scale>
        <p:origin x="1120" y="6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F4C3A-086D-423E-972B-59718E6DB6F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48901-C985-4E7D-8F47-C09E05B788B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F4C3A-086D-423E-972B-59718E6DB6F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48901-C985-4E7D-8F47-C09E05B788B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F4C3A-086D-423E-972B-59718E6DB6F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48901-C985-4E7D-8F47-C09E05B788B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F4C3A-086D-423E-972B-59718E6DB6F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48901-C985-4E7D-8F47-C09E05B788B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F4C3A-086D-423E-972B-59718E6DB6F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48901-C985-4E7D-8F47-C09E05B788B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F4C3A-086D-423E-972B-59718E6DB6F0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48901-C985-4E7D-8F47-C09E05B788B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F4C3A-086D-423E-972B-59718E6DB6F0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48901-C985-4E7D-8F47-C09E05B788B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F4C3A-086D-423E-972B-59718E6DB6F0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48901-C985-4E7D-8F47-C09E05B788B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F4C3A-086D-423E-972B-59718E6DB6F0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48901-C985-4E7D-8F47-C09E05B788B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F4C3A-086D-423E-972B-59718E6DB6F0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48901-C985-4E7D-8F47-C09E05B788B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F4C3A-086D-423E-972B-59718E6DB6F0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48901-C985-4E7D-8F47-C09E05B788B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5F4C3A-086D-423E-972B-59718E6DB6F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648901-C985-4E7D-8F47-C09E05B788B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24.GIF"/><Relationship Id="rId5" Type="http://schemas.openxmlformats.org/officeDocument/2006/relationships/image" Target="../media/image9.GIF"/><Relationship Id="rId4" Type="http://schemas.openxmlformats.org/officeDocument/2006/relationships/image" Target="../media/image19.png"/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7.GIF"/><Relationship Id="rId2" Type="http://schemas.openxmlformats.org/officeDocument/2006/relationships/image" Target="../media/image24.GIF"/><Relationship Id="rId1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4.GIF"/><Relationship Id="rId3" Type="http://schemas.openxmlformats.org/officeDocument/2006/relationships/image" Target="../media/image15.png"/><Relationship Id="rId2" Type="http://schemas.openxmlformats.org/officeDocument/2006/relationships/image" Target="../media/image29.png"/><Relationship Id="rId1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5.GIF"/><Relationship Id="rId6" Type="http://schemas.openxmlformats.org/officeDocument/2006/relationships/image" Target="../media/image9.GIF"/><Relationship Id="rId5" Type="http://schemas.openxmlformats.org/officeDocument/2006/relationships/image" Target="../media/image10.png"/><Relationship Id="rId4" Type="http://schemas.openxmlformats.org/officeDocument/2006/relationships/image" Target="../media/image14.png"/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0.png"/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32.GIF"/><Relationship Id="rId4" Type="http://schemas.openxmlformats.org/officeDocument/2006/relationships/image" Target="../media/image24.GIF"/><Relationship Id="rId3" Type="http://schemas.openxmlformats.org/officeDocument/2006/relationships/image" Target="../media/image15.png"/><Relationship Id="rId2" Type="http://schemas.openxmlformats.org/officeDocument/2006/relationships/image" Target="../media/image29.png"/><Relationship Id="rId1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1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2.GIF"/><Relationship Id="rId2" Type="http://schemas.openxmlformats.org/officeDocument/2006/relationships/image" Target="../media/image27.GIF"/><Relationship Id="rId1" Type="http://schemas.openxmlformats.org/officeDocument/2006/relationships/image" Target="../media/image3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10.png"/><Relationship Id="rId6" Type="http://schemas.openxmlformats.org/officeDocument/2006/relationships/image" Target="../media/image9.GIF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2.GIF"/><Relationship Id="rId1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9.GIF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9.GIF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0.png"/><Relationship Id="rId3" Type="http://schemas.openxmlformats.org/officeDocument/2006/relationships/image" Target="../media/image14.png"/><Relationship Id="rId2" Type="http://schemas.openxmlformats.org/officeDocument/2006/relationships/image" Target="../media/image18.png"/><Relationship Id="rId1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34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80674" y="2446239"/>
            <a:ext cx="922421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</a:rPr>
              <a:t>Cô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</a:rPr>
              <a:t>vừa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</a:rPr>
              <a:t>kể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</a:rPr>
              <a:t>cho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</a:rPr>
              <a:t>các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 con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</a:rPr>
              <a:t>nghe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</a:rPr>
              <a:t>câu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</a:rPr>
              <a:t>chuyện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</a:rPr>
              <a:t>gì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?</a:t>
            </a:r>
            <a:endParaRPr lang="en-US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3777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3" y="-35303"/>
            <a:ext cx="12192001" cy="6877275"/>
          </a:xfrm>
          <a:prstGeom prst="rect">
            <a:avLst/>
          </a:prstGeom>
        </p:spPr>
      </p:pic>
      <p:sp>
        <p:nvSpPr>
          <p:cNvPr id="4" name="Thought Bubble: Cloud 3"/>
          <p:cNvSpPr/>
          <p:nvPr/>
        </p:nvSpPr>
        <p:spPr>
          <a:xfrm>
            <a:off x="875787" y="1305193"/>
            <a:ext cx="9809934" cy="2671384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 err="1"/>
              <a:t>Trong</a:t>
            </a:r>
            <a:r>
              <a:rPr lang="en-US" sz="3600" b="1" dirty="0"/>
              <a:t> </a:t>
            </a:r>
            <a:r>
              <a:rPr lang="en-US" sz="3600" b="1" dirty="0" err="1"/>
              <a:t>câu</a:t>
            </a:r>
            <a:r>
              <a:rPr lang="en-US" sz="3600" b="1" dirty="0"/>
              <a:t> </a:t>
            </a:r>
            <a:r>
              <a:rPr lang="en-US" sz="3600" b="1" dirty="0" err="1"/>
              <a:t>chuyện</a:t>
            </a:r>
            <a:r>
              <a:rPr lang="en-US" sz="3600" b="1" dirty="0"/>
              <a:t> </a:t>
            </a:r>
            <a:r>
              <a:rPr lang="en-US" sz="3600" b="1" dirty="0" err="1"/>
              <a:t>có</a:t>
            </a:r>
            <a:r>
              <a:rPr lang="en-US" sz="3600" b="1" dirty="0"/>
              <a:t> </a:t>
            </a:r>
            <a:r>
              <a:rPr lang="en-US" sz="3600" b="1" dirty="0" err="1"/>
              <a:t>những</a:t>
            </a:r>
            <a:r>
              <a:rPr lang="en-US" sz="3600" b="1" dirty="0"/>
              <a:t> </a:t>
            </a:r>
            <a:r>
              <a:rPr lang="en-US" sz="3600" b="1" dirty="0" err="1"/>
              <a:t>nhân</a:t>
            </a:r>
            <a:r>
              <a:rPr lang="en-US" sz="3600" b="1" dirty="0"/>
              <a:t> </a:t>
            </a:r>
            <a:r>
              <a:rPr lang="en-US" sz="3600" b="1" dirty="0" err="1"/>
              <a:t>vật</a:t>
            </a:r>
            <a:r>
              <a:rPr lang="en-US" sz="3600" b="1" dirty="0"/>
              <a:t> </a:t>
            </a:r>
            <a:r>
              <a:rPr lang="en-US" sz="3600" b="1" dirty="0" err="1"/>
              <a:t>nào</a:t>
            </a:r>
            <a:r>
              <a:rPr lang="en-US" sz="3600" b="1" dirty="0"/>
              <a:t>?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9694" y="2523099"/>
            <a:ext cx="2379694" cy="43349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8425" y="2706823"/>
            <a:ext cx="1936459" cy="41511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052631" y="4673069"/>
            <a:ext cx="2686670" cy="21849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9296" y="1354697"/>
            <a:ext cx="1620358" cy="162035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7213" y="-341177"/>
            <a:ext cx="3048000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3.7037E-6 L 0.04831 -0.19467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9" y="-9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3.7037E-6 L 0.33295 -0.00024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1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2.22222E-6 L -0.42474 -0.01574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37" y="-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7.40741E-7 L 0.65208 -0.01319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04" y="-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7.40741E-7 L 0.54779 0.06945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85" y="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28675" y="1106723"/>
            <a:ext cx="704248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 err="1"/>
              <a:t>Ông</a:t>
            </a:r>
            <a:r>
              <a:rPr lang="en-US" sz="5400" b="1" dirty="0"/>
              <a:t> </a:t>
            </a:r>
            <a:r>
              <a:rPr lang="en-US" sz="5400" b="1" dirty="0" err="1"/>
              <a:t>đã</a:t>
            </a:r>
            <a:r>
              <a:rPr lang="en-US" sz="5400" b="1" dirty="0"/>
              <a:t> </a:t>
            </a:r>
            <a:r>
              <a:rPr lang="en-US" sz="5400" b="1" dirty="0" err="1"/>
              <a:t>trồng</a:t>
            </a:r>
            <a:r>
              <a:rPr lang="en-US" sz="5400" b="1" dirty="0"/>
              <a:t> </a:t>
            </a:r>
            <a:r>
              <a:rPr lang="en-US" sz="5400" b="1" dirty="0" err="1"/>
              <a:t>cây</a:t>
            </a:r>
            <a:r>
              <a:rPr lang="en-US" sz="5400" b="1" dirty="0"/>
              <a:t> </a:t>
            </a:r>
            <a:r>
              <a:rPr lang="en-US" sz="5400" b="1" dirty="0" err="1"/>
              <a:t>gì</a:t>
            </a:r>
            <a:r>
              <a:rPr lang="en-US" sz="5400" b="1" dirty="0"/>
              <a:t> </a:t>
            </a:r>
            <a:r>
              <a:rPr lang="en-US" sz="5400" b="1" dirty="0" err="1"/>
              <a:t>xuống</a:t>
            </a:r>
            <a:r>
              <a:rPr lang="en-US" sz="5400" b="1" dirty="0"/>
              <a:t> </a:t>
            </a:r>
            <a:r>
              <a:rPr lang="en-US" sz="5400" b="1" dirty="0" err="1"/>
              <a:t>đất</a:t>
            </a:r>
            <a:r>
              <a:rPr lang="en-US" sz="5400" b="1" dirty="0"/>
              <a:t> </a:t>
            </a:r>
            <a:r>
              <a:rPr lang="en-US" sz="5400" b="1" dirty="0" err="1"/>
              <a:t>nhỉ</a:t>
            </a:r>
            <a:r>
              <a:rPr lang="en-US" sz="5400" b="1" dirty="0"/>
              <a:t>?</a:t>
            </a:r>
            <a:endParaRPr lang="en-US" sz="5400" b="1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drape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0"/>
            <a:ext cx="120904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421"/>
            <a:ext cx="2438401" cy="243840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500" y="789823"/>
            <a:ext cx="3667125" cy="30003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104147" y="2701369"/>
            <a:ext cx="745957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Bé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gái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và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ông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mặt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trời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đã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làm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gì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để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cây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mau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lớn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?</a:t>
            </a:r>
            <a:endParaRPr lang="en-US" sz="54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443350"/>
            <a:ext cx="1595643" cy="19337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330" y="2105917"/>
            <a:ext cx="3572312" cy="475208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821" y="0"/>
            <a:ext cx="3048000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50450"/>
            <a:ext cx="12192001" cy="68976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96127" y="1684422"/>
            <a:ext cx="6513096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 err="1">
                <a:solidFill>
                  <a:schemeClr val="accent1">
                    <a:lumMod val="50000"/>
                  </a:schemeClr>
                </a:solidFill>
              </a:rPr>
              <a:t>Các</a:t>
            </a:r>
            <a:r>
              <a:rPr lang="en-US" sz="4400" b="1" dirty="0">
                <a:solidFill>
                  <a:schemeClr val="accent1">
                    <a:lumMod val="50000"/>
                  </a:schemeClr>
                </a:solidFill>
              </a:rPr>
              <a:t> con </a:t>
            </a:r>
            <a:r>
              <a:rPr lang="en-US" sz="4400" b="1" dirty="0" err="1">
                <a:solidFill>
                  <a:schemeClr val="accent1">
                    <a:lumMod val="50000"/>
                  </a:schemeClr>
                </a:solidFill>
              </a:rPr>
              <a:t>có</a:t>
            </a:r>
            <a:r>
              <a:rPr lang="en-US" sz="4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accent1">
                    <a:lumMod val="50000"/>
                  </a:schemeClr>
                </a:solidFill>
              </a:rPr>
              <a:t>biết</a:t>
            </a:r>
            <a:r>
              <a:rPr lang="en-US" sz="4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accent1">
                    <a:lumMod val="50000"/>
                  </a:schemeClr>
                </a:solidFill>
              </a:rPr>
              <a:t>ông</a:t>
            </a:r>
            <a:r>
              <a:rPr lang="en-US" sz="4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accent1">
                    <a:lumMod val="50000"/>
                  </a:schemeClr>
                </a:solidFill>
              </a:rPr>
              <a:t>bé</a:t>
            </a:r>
            <a:r>
              <a:rPr lang="en-US" sz="4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accent1">
                    <a:lumMod val="50000"/>
                  </a:schemeClr>
                </a:solidFill>
              </a:rPr>
              <a:t>gái</a:t>
            </a:r>
            <a:r>
              <a:rPr lang="en-US" sz="4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accent1">
                    <a:lumMod val="50000"/>
                  </a:schemeClr>
                </a:solidFill>
              </a:rPr>
              <a:t>gà</a:t>
            </a:r>
            <a:r>
              <a:rPr lang="en-US" sz="4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accent1">
                    <a:lumMod val="50000"/>
                  </a:schemeClr>
                </a:solidFill>
              </a:rPr>
              <a:t>trống</a:t>
            </a:r>
            <a:r>
              <a:rPr lang="en-US" sz="4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accent1">
                    <a:lumMod val="50000"/>
                  </a:schemeClr>
                </a:solidFill>
              </a:rPr>
              <a:t>và</a:t>
            </a:r>
            <a:r>
              <a:rPr lang="en-US" sz="4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accent1">
                    <a:lumMod val="50000"/>
                  </a:schemeClr>
                </a:solidFill>
              </a:rPr>
              <a:t>bươm</a:t>
            </a:r>
            <a:r>
              <a:rPr lang="en-US" sz="4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accent1">
                    <a:lumMod val="50000"/>
                  </a:schemeClr>
                </a:solidFill>
              </a:rPr>
              <a:t>bướm</a:t>
            </a:r>
            <a:r>
              <a:rPr lang="en-US" sz="4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accent1">
                    <a:lumMod val="50000"/>
                  </a:schemeClr>
                </a:solidFill>
              </a:rPr>
              <a:t>đã</a:t>
            </a:r>
            <a:r>
              <a:rPr lang="en-US" sz="4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accent1">
                    <a:lumMod val="50000"/>
                  </a:schemeClr>
                </a:solidFill>
              </a:rPr>
              <a:t>nói</a:t>
            </a:r>
            <a:r>
              <a:rPr lang="en-US" sz="4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accent1">
                    <a:lumMod val="50000"/>
                  </a:schemeClr>
                </a:solidFill>
              </a:rPr>
              <a:t>gì</a:t>
            </a:r>
            <a:r>
              <a:rPr lang="en-US" sz="4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accent1">
                    <a:lumMod val="50000"/>
                  </a:schemeClr>
                </a:solidFill>
              </a:rPr>
              <a:t>với</a:t>
            </a:r>
            <a:r>
              <a:rPr lang="en-US" sz="4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accent1">
                    <a:lumMod val="50000"/>
                  </a:schemeClr>
                </a:solidFill>
              </a:rPr>
              <a:t>cây</a:t>
            </a:r>
            <a:r>
              <a:rPr lang="en-US" sz="4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accent1">
                    <a:lumMod val="50000"/>
                  </a:schemeClr>
                </a:solidFill>
              </a:rPr>
              <a:t>không</a:t>
            </a:r>
            <a:r>
              <a:rPr lang="en-US" sz="4400" b="1" dirty="0">
                <a:solidFill>
                  <a:schemeClr val="accent1">
                    <a:lumMod val="50000"/>
                  </a:schemeClr>
                </a:solidFill>
              </a:rPr>
              <a:t>?</a:t>
            </a:r>
            <a:endParaRPr lang="en-US" sz="4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70" y="-1"/>
            <a:ext cx="12138530" cy="68945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44595" y="4589994"/>
            <a:ext cx="2403155" cy="23045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382" y="2195467"/>
            <a:ext cx="4078930" cy="47890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65" y="1403684"/>
            <a:ext cx="2925126" cy="532847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8795" y="2458165"/>
            <a:ext cx="2072900" cy="444366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750" y="2660732"/>
            <a:ext cx="1536535" cy="153653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624" y="0"/>
            <a:ext cx="1431150" cy="1431150"/>
          </a:xfrm>
          <a:prstGeom prst="rect">
            <a:avLst/>
          </a:prstGeom>
        </p:spPr>
      </p:pic>
      <p:sp>
        <p:nvSpPr>
          <p:cNvPr id="18" name="Thought Bubble: Cloud 17"/>
          <p:cNvSpPr/>
          <p:nvPr/>
        </p:nvSpPr>
        <p:spPr>
          <a:xfrm>
            <a:off x="2636370" y="49036"/>
            <a:ext cx="7726830" cy="2449310"/>
          </a:xfrm>
          <a:prstGeom prst="cloud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400" b="1" i="1" dirty="0" err="1">
                <a:solidFill>
                  <a:srgbClr val="FF0000"/>
                </a:solidFill>
              </a:rPr>
              <a:t>Cây</a:t>
            </a:r>
            <a:r>
              <a:rPr lang="en-US" sz="4400" b="1" i="1" dirty="0">
                <a:solidFill>
                  <a:srgbClr val="FF0000"/>
                </a:solidFill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</a:rPr>
              <a:t>ơi</a:t>
            </a:r>
            <a:r>
              <a:rPr lang="en-US" sz="4400" b="1" i="1" dirty="0">
                <a:solidFill>
                  <a:srgbClr val="FF0000"/>
                </a:solidFill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</a:rPr>
              <a:t>cây</a:t>
            </a:r>
            <a:r>
              <a:rPr lang="en-US" sz="4400" b="1" i="1" dirty="0">
                <a:solidFill>
                  <a:srgbClr val="FF0000"/>
                </a:solidFill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</a:rPr>
              <a:t>lớn</a:t>
            </a:r>
            <a:r>
              <a:rPr lang="en-US" sz="4400" b="1" i="1" dirty="0">
                <a:solidFill>
                  <a:srgbClr val="FF0000"/>
                </a:solidFill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</a:rPr>
              <a:t>mau</a:t>
            </a:r>
            <a:r>
              <a:rPr lang="en-US" sz="4400" b="1" i="1" dirty="0">
                <a:solidFill>
                  <a:srgbClr val="FF0000"/>
                </a:solidFill>
              </a:rPr>
              <a:t>!</a:t>
            </a:r>
            <a:endParaRPr lang="en-US" sz="44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177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610" y="1441971"/>
            <a:ext cx="5343630" cy="53758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9293" y="2370324"/>
            <a:ext cx="2093431" cy="448767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192380" y="354165"/>
            <a:ext cx="899962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 err="1"/>
              <a:t>Quả</a:t>
            </a:r>
            <a:r>
              <a:rPr lang="en-US" sz="4800" b="1" dirty="0"/>
              <a:t> </a:t>
            </a:r>
            <a:r>
              <a:rPr lang="en-US" sz="4800" b="1" dirty="0" err="1"/>
              <a:t>táo</a:t>
            </a:r>
            <a:r>
              <a:rPr lang="en-US" sz="4800" b="1" dirty="0"/>
              <a:t> </a:t>
            </a:r>
            <a:r>
              <a:rPr lang="en-US" sz="4800" b="1" dirty="0" err="1"/>
              <a:t>chín</a:t>
            </a:r>
            <a:r>
              <a:rPr lang="en-US" sz="4800" b="1" dirty="0"/>
              <a:t> </a:t>
            </a:r>
            <a:r>
              <a:rPr lang="en-US" sz="4800" b="1" dirty="0" err="1"/>
              <a:t>hiện</a:t>
            </a:r>
            <a:r>
              <a:rPr lang="en-US" sz="4800" b="1" dirty="0"/>
              <a:t> ra </a:t>
            </a:r>
            <a:r>
              <a:rPr lang="en-US" sz="4800" b="1" dirty="0" err="1"/>
              <a:t>bé</a:t>
            </a:r>
            <a:r>
              <a:rPr lang="en-US" sz="4800" b="1" dirty="0"/>
              <a:t> </a:t>
            </a:r>
            <a:r>
              <a:rPr lang="en-US" sz="4800" b="1" dirty="0" err="1"/>
              <a:t>đã</a:t>
            </a:r>
            <a:r>
              <a:rPr lang="en-US" sz="4800" b="1" dirty="0"/>
              <a:t> </a:t>
            </a:r>
            <a:r>
              <a:rPr lang="en-US" sz="4800" b="1" dirty="0" err="1"/>
              <a:t>làm</a:t>
            </a:r>
            <a:r>
              <a:rPr lang="en-US" sz="4800" b="1" dirty="0"/>
              <a:t> </a:t>
            </a:r>
            <a:r>
              <a:rPr lang="en-US" sz="4800" b="1" dirty="0" err="1"/>
              <a:t>gì</a:t>
            </a:r>
            <a:r>
              <a:rPr lang="en-US" sz="4800" b="1" dirty="0"/>
              <a:t>?</a:t>
            </a:r>
            <a:endParaRPr lang="en-US" sz="48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721" y="3464065"/>
            <a:ext cx="528205" cy="52820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340" y="2862435"/>
            <a:ext cx="528205" cy="52820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6459" y="3164897"/>
            <a:ext cx="528205" cy="5282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48148E-6 L 0.37904 0.2113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45" y="1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344 0.0162 L 0.17943 0.2599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43" y="1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849 -0.14236 L 0.11497 0.2532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67" y="19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15763" y="2967335"/>
            <a:ext cx="97604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  <a:reflection blurRad="6350" stA="50000" endA="300" endPos="50000" dist="60007" dir="5400000" sy="-100000" algn="bl" rotWithShape="0"/>
                </a:effectLst>
              </a:rPr>
              <a:t>TRƯỜNG MẦM NON GIANG BIÊN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dist="38100" dir="2640000" algn="bl" rotWithShape="0">
                  <a:schemeClr val="accent1"/>
                </a:outerShdw>
                <a:reflection blurRad="6350" stA="50000" endA="300" endPos="50000" dist="60007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443350"/>
            <a:ext cx="1595643" cy="19337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330" y="2105917"/>
            <a:ext cx="3572312" cy="475208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821" y="0"/>
            <a:ext cx="3048000" cy="304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5" y="-90041"/>
            <a:ext cx="4095750" cy="2286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767" y="49106"/>
            <a:ext cx="4095750" cy="2286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3479" y="285751"/>
            <a:ext cx="4095750" cy="2286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93" y="2907240"/>
            <a:ext cx="4095750" cy="2286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4114" y="3333751"/>
            <a:ext cx="5011892" cy="279733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65" y="6080572"/>
            <a:ext cx="5011892" cy="27973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272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30342"/>
            <a:ext cx="12192001" cy="693019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775283" y="2358189"/>
            <a:ext cx="6866021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Bye</a:t>
            </a:r>
            <a:r>
              <a:rPr lang="en-US" sz="6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bye</a:t>
            </a:r>
            <a:endParaRPr lang="en-US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33" y="858001"/>
            <a:ext cx="3667125" cy="30003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527" y="1115220"/>
            <a:ext cx="3667125" cy="30003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84838"/>
            <a:ext cx="3810000" cy="1619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6681622"/>
            <a:ext cx="3810000" cy="1619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678406"/>
            <a:ext cx="3810000" cy="1619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6000">
        <p15:prstTrans prst="curtains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58676" cy="685085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77" r="1" b="1"/>
          <a:stretch>
            <a:fillRect/>
          </a:stretch>
        </p:blipFill>
        <p:spPr>
          <a:xfrm>
            <a:off x="-37562" y="-46865"/>
            <a:ext cx="12192692" cy="6949440"/>
          </a:xfrm>
          <a:custGeom>
            <a:avLst/>
            <a:gdLst/>
            <a:ahLst/>
            <a:cxnLst/>
            <a:rect l="l" t="t" r="r" b="b"/>
            <a:pathLst>
              <a:path w="11827082" h="6534092">
                <a:moveTo>
                  <a:pt x="6610089" y="5"/>
                </a:moveTo>
                <a:cubicBezTo>
                  <a:pt x="6763993" y="-277"/>
                  <a:pt x="6862741" y="14300"/>
                  <a:pt x="6956523" y="21390"/>
                </a:cubicBezTo>
                <a:cubicBezTo>
                  <a:pt x="7271939" y="-12207"/>
                  <a:pt x="7581352" y="149"/>
                  <a:pt x="7768349" y="21390"/>
                </a:cubicBezTo>
                <a:lnTo>
                  <a:pt x="7831642" y="23688"/>
                </a:lnTo>
                <a:lnTo>
                  <a:pt x="7886307" y="21390"/>
                </a:lnTo>
                <a:cubicBezTo>
                  <a:pt x="7951978" y="17798"/>
                  <a:pt x="8007622" y="16567"/>
                  <a:pt x="8057445" y="16600"/>
                </a:cubicBezTo>
                <a:lnTo>
                  <a:pt x="8096254" y="17396"/>
                </a:lnTo>
                <a:lnTo>
                  <a:pt x="8199591" y="12947"/>
                </a:lnTo>
                <a:cubicBezTo>
                  <a:pt x="8247971" y="12558"/>
                  <a:pt x="8296272" y="14617"/>
                  <a:pt x="8344260" y="21390"/>
                </a:cubicBezTo>
                <a:lnTo>
                  <a:pt x="8355505" y="22738"/>
                </a:lnTo>
                <a:lnTo>
                  <a:pt x="8462217" y="21390"/>
                </a:lnTo>
                <a:cubicBezTo>
                  <a:pt x="8567700" y="16869"/>
                  <a:pt x="8666620" y="17239"/>
                  <a:pt x="8761697" y="18554"/>
                </a:cubicBezTo>
                <a:lnTo>
                  <a:pt x="8808871" y="19038"/>
                </a:lnTo>
                <a:lnTo>
                  <a:pt x="8941246" y="13930"/>
                </a:lnTo>
                <a:cubicBezTo>
                  <a:pt x="9040199" y="10800"/>
                  <a:pt x="9149474" y="10157"/>
                  <a:pt x="9260166" y="21390"/>
                </a:cubicBezTo>
                <a:lnTo>
                  <a:pt x="9339613" y="26448"/>
                </a:lnTo>
                <a:lnTo>
                  <a:pt x="9432845" y="28493"/>
                </a:lnTo>
                <a:cubicBezTo>
                  <a:pt x="9587011" y="31230"/>
                  <a:pt x="9744909" y="31599"/>
                  <a:pt x="9849954" y="21390"/>
                </a:cubicBezTo>
                <a:cubicBezTo>
                  <a:pt x="10060044" y="972"/>
                  <a:pt x="10204432" y="2657"/>
                  <a:pt x="10425865" y="21390"/>
                </a:cubicBezTo>
                <a:lnTo>
                  <a:pt x="10477895" y="25158"/>
                </a:lnTo>
                <a:lnTo>
                  <a:pt x="10566351" y="27751"/>
                </a:lnTo>
                <a:cubicBezTo>
                  <a:pt x="10727031" y="32755"/>
                  <a:pt x="10877889" y="35639"/>
                  <a:pt x="11001775" y="21390"/>
                </a:cubicBezTo>
                <a:cubicBezTo>
                  <a:pt x="11249546" y="-7108"/>
                  <a:pt x="11434553" y="12510"/>
                  <a:pt x="11813601" y="21390"/>
                </a:cubicBezTo>
                <a:cubicBezTo>
                  <a:pt x="11817928" y="208271"/>
                  <a:pt x="11818867" y="336567"/>
                  <a:pt x="11813601" y="475847"/>
                </a:cubicBezTo>
                <a:cubicBezTo>
                  <a:pt x="11808335" y="615127"/>
                  <a:pt x="11845853" y="1008651"/>
                  <a:pt x="11813601" y="1254916"/>
                </a:cubicBezTo>
                <a:cubicBezTo>
                  <a:pt x="11809570" y="1285699"/>
                  <a:pt x="11806768" y="1314174"/>
                  <a:pt x="11804923" y="1340777"/>
                </a:cubicBezTo>
                <a:lnTo>
                  <a:pt x="11803652" y="1373115"/>
                </a:lnTo>
                <a:lnTo>
                  <a:pt x="11804560" y="1395572"/>
                </a:lnTo>
                <a:cubicBezTo>
                  <a:pt x="11806656" y="1431340"/>
                  <a:pt x="11809600" y="1470662"/>
                  <a:pt x="11813601" y="1514605"/>
                </a:cubicBezTo>
                <a:cubicBezTo>
                  <a:pt x="11829606" y="1690380"/>
                  <a:pt x="11822955" y="1813845"/>
                  <a:pt x="11815628" y="1920902"/>
                </a:cubicBezTo>
                <a:lnTo>
                  <a:pt x="11811346" y="1995660"/>
                </a:lnTo>
                <a:lnTo>
                  <a:pt x="11813868" y="2104640"/>
                </a:lnTo>
                <a:lnTo>
                  <a:pt x="11817197" y="2264365"/>
                </a:lnTo>
                <a:lnTo>
                  <a:pt x="11821465" y="2306631"/>
                </a:lnTo>
                <a:cubicBezTo>
                  <a:pt x="11835170" y="2477814"/>
                  <a:pt x="11818400" y="2578773"/>
                  <a:pt x="11813601" y="2683208"/>
                </a:cubicBezTo>
                <a:cubicBezTo>
                  <a:pt x="11809487" y="2772725"/>
                  <a:pt x="11816027" y="2930030"/>
                  <a:pt x="11816192" y="3070653"/>
                </a:cubicBezTo>
                <a:lnTo>
                  <a:pt x="11813610" y="3202145"/>
                </a:lnTo>
                <a:lnTo>
                  <a:pt x="11813601" y="3267510"/>
                </a:lnTo>
                <a:cubicBezTo>
                  <a:pt x="11811419" y="3587194"/>
                  <a:pt x="11813535" y="3497122"/>
                  <a:pt x="11813601" y="3721967"/>
                </a:cubicBezTo>
                <a:cubicBezTo>
                  <a:pt x="11813617" y="3778178"/>
                  <a:pt x="11814293" y="3835214"/>
                  <a:pt x="11815131" y="3894088"/>
                </a:cubicBezTo>
                <a:lnTo>
                  <a:pt x="11816203" y="3972593"/>
                </a:lnTo>
                <a:lnTo>
                  <a:pt x="11816265" y="3973919"/>
                </a:lnTo>
                <a:cubicBezTo>
                  <a:pt x="11819902" y="4062998"/>
                  <a:pt x="11819694" y="4122248"/>
                  <a:pt x="11818174" y="4171327"/>
                </a:cubicBezTo>
                <a:lnTo>
                  <a:pt x="11817878" y="4178488"/>
                </a:lnTo>
                <a:lnTo>
                  <a:pt x="11818118" y="4277530"/>
                </a:lnTo>
                <a:cubicBezTo>
                  <a:pt x="11817612" y="4347824"/>
                  <a:pt x="11816272" y="4421987"/>
                  <a:pt x="11813601" y="4501036"/>
                </a:cubicBezTo>
                <a:cubicBezTo>
                  <a:pt x="11824398" y="4779554"/>
                  <a:pt x="11834923" y="4895505"/>
                  <a:pt x="11813601" y="5020415"/>
                </a:cubicBezTo>
                <a:cubicBezTo>
                  <a:pt x="11808270" y="5051643"/>
                  <a:pt x="11804885" y="5094410"/>
                  <a:pt x="11802984" y="5145366"/>
                </a:cubicBezTo>
                <a:lnTo>
                  <a:pt x="11802805" y="5153576"/>
                </a:lnTo>
                <a:lnTo>
                  <a:pt x="11813601" y="5280104"/>
                </a:lnTo>
                <a:cubicBezTo>
                  <a:pt x="11848339" y="5545832"/>
                  <a:pt x="11803810" y="5568088"/>
                  <a:pt x="11813601" y="5734561"/>
                </a:cubicBezTo>
                <a:cubicBezTo>
                  <a:pt x="11814825" y="5755370"/>
                  <a:pt x="11815354" y="5777180"/>
                  <a:pt x="11815391" y="5800160"/>
                </a:cubicBezTo>
                <a:lnTo>
                  <a:pt x="11814403" y="5861994"/>
                </a:lnTo>
                <a:lnTo>
                  <a:pt x="11814897" y="5940552"/>
                </a:lnTo>
                <a:cubicBezTo>
                  <a:pt x="11813455" y="6007961"/>
                  <a:pt x="11810716" y="6074118"/>
                  <a:pt x="11808410" y="6139030"/>
                </a:cubicBezTo>
                <a:lnTo>
                  <a:pt x="11805249" y="6294204"/>
                </a:lnTo>
                <a:lnTo>
                  <a:pt x="11806853" y="6377232"/>
                </a:lnTo>
                <a:lnTo>
                  <a:pt x="11813601" y="6513630"/>
                </a:lnTo>
                <a:cubicBezTo>
                  <a:pt x="11755932" y="6520071"/>
                  <a:pt x="11702085" y="6522123"/>
                  <a:pt x="11651008" y="6521869"/>
                </a:cubicBezTo>
                <a:lnTo>
                  <a:pt x="11606878" y="6520178"/>
                </a:lnTo>
                <a:lnTo>
                  <a:pt x="11480359" y="6526470"/>
                </a:lnTo>
                <a:cubicBezTo>
                  <a:pt x="11411497" y="6529079"/>
                  <a:pt x="11340067" y="6529281"/>
                  <a:pt x="11235913" y="6522672"/>
                </a:cubicBezTo>
                <a:lnTo>
                  <a:pt x="11167376" y="6517338"/>
                </a:lnTo>
                <a:lnTo>
                  <a:pt x="11118099" y="6519937"/>
                </a:lnTo>
                <a:cubicBezTo>
                  <a:pt x="11008080" y="6519923"/>
                  <a:pt x="10918905" y="6505169"/>
                  <a:pt x="10779737" y="6513630"/>
                </a:cubicBezTo>
                <a:lnTo>
                  <a:pt x="10756340" y="6513513"/>
                </a:lnTo>
                <a:lnTo>
                  <a:pt x="10748952" y="6514346"/>
                </a:lnTo>
                <a:cubicBezTo>
                  <a:pt x="10725838" y="6516206"/>
                  <a:pt x="10699773" y="6516641"/>
                  <a:pt x="10661780" y="6513630"/>
                </a:cubicBezTo>
                <a:lnTo>
                  <a:pt x="10643067" y="6512943"/>
                </a:lnTo>
                <a:lnTo>
                  <a:pt x="10627638" y="6512866"/>
                </a:lnTo>
                <a:lnTo>
                  <a:pt x="10598539" y="6511309"/>
                </a:lnTo>
                <a:lnTo>
                  <a:pt x="10590670" y="6511020"/>
                </a:lnTo>
                <a:cubicBezTo>
                  <a:pt x="10422654" y="6509230"/>
                  <a:pt x="10114537" y="6525711"/>
                  <a:pt x="9930443" y="6519069"/>
                </a:cubicBezTo>
                <a:lnTo>
                  <a:pt x="9908887" y="6517613"/>
                </a:lnTo>
                <a:lnTo>
                  <a:pt x="9697150" y="6531900"/>
                </a:lnTo>
                <a:cubicBezTo>
                  <a:pt x="9438634" y="6540253"/>
                  <a:pt x="9217380" y="6522684"/>
                  <a:pt x="9038128" y="6513630"/>
                </a:cubicBezTo>
                <a:lnTo>
                  <a:pt x="8901719" y="6509665"/>
                </a:lnTo>
                <a:lnTo>
                  <a:pt x="8766922" y="6512046"/>
                </a:lnTo>
                <a:cubicBezTo>
                  <a:pt x="8694433" y="6513288"/>
                  <a:pt x="8629372" y="6514112"/>
                  <a:pt x="8580175" y="6513630"/>
                </a:cubicBezTo>
                <a:lnTo>
                  <a:pt x="8571277" y="6513524"/>
                </a:lnTo>
                <a:lnTo>
                  <a:pt x="8462217" y="6513630"/>
                </a:lnTo>
                <a:cubicBezTo>
                  <a:pt x="8225188" y="6509968"/>
                  <a:pt x="7780127" y="6525503"/>
                  <a:pt x="7532434" y="6513630"/>
                </a:cubicBezTo>
                <a:lnTo>
                  <a:pt x="7448622" y="6511320"/>
                </a:lnTo>
                <a:lnTo>
                  <a:pt x="7428354" y="6513630"/>
                </a:lnTo>
                <a:cubicBezTo>
                  <a:pt x="7293248" y="6538560"/>
                  <a:pt x="7186080" y="6533261"/>
                  <a:pt x="7078782" y="6523679"/>
                </a:cubicBezTo>
                <a:lnTo>
                  <a:pt x="6973169" y="6513887"/>
                </a:lnTo>
                <a:lnTo>
                  <a:pt x="6954249" y="6514033"/>
                </a:lnTo>
                <a:cubicBezTo>
                  <a:pt x="6918701" y="6514123"/>
                  <a:pt x="6880374" y="6514018"/>
                  <a:pt x="6838566" y="6513630"/>
                </a:cubicBezTo>
                <a:lnTo>
                  <a:pt x="6790865" y="6514652"/>
                </a:lnTo>
                <a:lnTo>
                  <a:pt x="6717520" y="6518204"/>
                </a:lnTo>
                <a:lnTo>
                  <a:pt x="6690736" y="6516798"/>
                </a:lnTo>
                <a:lnTo>
                  <a:pt x="6604647" y="6518643"/>
                </a:lnTo>
                <a:cubicBezTo>
                  <a:pt x="6383546" y="6528740"/>
                  <a:pt x="6188571" y="6547337"/>
                  <a:pt x="5908782" y="6513630"/>
                </a:cubicBezTo>
                <a:lnTo>
                  <a:pt x="5827432" y="6506155"/>
                </a:lnTo>
                <a:lnTo>
                  <a:pt x="5818169" y="6505897"/>
                </a:lnTo>
                <a:cubicBezTo>
                  <a:pt x="5656134" y="6501940"/>
                  <a:pt x="5476891" y="6500561"/>
                  <a:pt x="5360626" y="6513630"/>
                </a:cubicBezTo>
                <a:cubicBezTo>
                  <a:pt x="5244362" y="6526700"/>
                  <a:pt x="5155294" y="6523407"/>
                  <a:pt x="5082581" y="6518492"/>
                </a:cubicBezTo>
                <a:lnTo>
                  <a:pt x="5011539" y="6513612"/>
                </a:lnTo>
                <a:lnTo>
                  <a:pt x="4978999" y="6513630"/>
                </a:lnTo>
                <a:lnTo>
                  <a:pt x="4947560" y="6512597"/>
                </a:lnTo>
                <a:lnTo>
                  <a:pt x="4902673" y="6513630"/>
                </a:lnTo>
                <a:cubicBezTo>
                  <a:pt x="4851834" y="6520217"/>
                  <a:pt x="4795188" y="6523001"/>
                  <a:pt x="4737076" y="6522747"/>
                </a:cubicBezTo>
                <a:lnTo>
                  <a:pt x="4649328" y="6518160"/>
                </a:lnTo>
                <a:lnTo>
                  <a:pt x="4624935" y="6519597"/>
                </a:lnTo>
                <a:cubicBezTo>
                  <a:pt x="4598495" y="6519851"/>
                  <a:pt x="4566987" y="6518389"/>
                  <a:pt x="4521046" y="6513630"/>
                </a:cubicBezTo>
                <a:lnTo>
                  <a:pt x="4456833" y="6510131"/>
                </a:lnTo>
                <a:lnTo>
                  <a:pt x="4343538" y="6512337"/>
                </a:lnTo>
                <a:cubicBezTo>
                  <a:pt x="4260681" y="6514690"/>
                  <a:pt x="4174545" y="6517475"/>
                  <a:pt x="4104725" y="6513630"/>
                </a:cubicBezTo>
                <a:cubicBezTo>
                  <a:pt x="3965085" y="6505941"/>
                  <a:pt x="3802107" y="6535988"/>
                  <a:pt x="3528815" y="6513630"/>
                </a:cubicBezTo>
                <a:lnTo>
                  <a:pt x="3407613" y="6504978"/>
                </a:lnTo>
                <a:lnTo>
                  <a:pt x="3251268" y="6513630"/>
                </a:lnTo>
                <a:cubicBezTo>
                  <a:pt x="3103602" y="6529652"/>
                  <a:pt x="3004932" y="6519904"/>
                  <a:pt x="2867035" y="6513929"/>
                </a:cubicBezTo>
                <a:lnTo>
                  <a:pt x="2840124" y="6513045"/>
                </a:lnTo>
                <a:lnTo>
                  <a:pt x="2834946" y="6513630"/>
                </a:lnTo>
                <a:cubicBezTo>
                  <a:pt x="2691933" y="6538293"/>
                  <a:pt x="2614008" y="6529004"/>
                  <a:pt x="2502859" y="6520536"/>
                </a:cubicBezTo>
                <a:lnTo>
                  <a:pt x="2442001" y="6517197"/>
                </a:lnTo>
                <a:lnTo>
                  <a:pt x="2438245" y="6517313"/>
                </a:lnTo>
                <a:cubicBezTo>
                  <a:pt x="2401807" y="6517985"/>
                  <a:pt x="2368299" y="6518156"/>
                  <a:pt x="2336678" y="6517988"/>
                </a:cubicBezTo>
                <a:lnTo>
                  <a:pt x="2185932" y="6514754"/>
                </a:lnTo>
                <a:lnTo>
                  <a:pt x="1960620" y="6520062"/>
                </a:lnTo>
                <a:cubicBezTo>
                  <a:pt x="1876521" y="6521810"/>
                  <a:pt x="1788378" y="6523022"/>
                  <a:pt x="1701155" y="6522387"/>
                </a:cubicBezTo>
                <a:lnTo>
                  <a:pt x="1589271" y="6518529"/>
                </a:lnTo>
                <a:lnTo>
                  <a:pt x="1539168" y="6519829"/>
                </a:lnTo>
                <a:cubicBezTo>
                  <a:pt x="1395291" y="6522782"/>
                  <a:pt x="1407110" y="6517174"/>
                  <a:pt x="1287620" y="6513630"/>
                </a:cubicBezTo>
                <a:cubicBezTo>
                  <a:pt x="1168131" y="6510087"/>
                  <a:pt x="1041230" y="6513238"/>
                  <a:pt x="932033" y="6514000"/>
                </a:cubicBezTo>
                <a:lnTo>
                  <a:pt x="918750" y="6513952"/>
                </a:lnTo>
                <a:lnTo>
                  <a:pt x="858917" y="6514806"/>
                </a:lnTo>
                <a:cubicBezTo>
                  <a:pt x="826932" y="6514879"/>
                  <a:pt x="792070" y="6514545"/>
                  <a:pt x="753341" y="6513630"/>
                </a:cubicBezTo>
                <a:cubicBezTo>
                  <a:pt x="443511" y="6506311"/>
                  <a:pt x="354936" y="6524642"/>
                  <a:pt x="17841" y="6513630"/>
                </a:cubicBezTo>
                <a:cubicBezTo>
                  <a:pt x="-956" y="6342673"/>
                  <a:pt x="-10467" y="6012653"/>
                  <a:pt x="17841" y="5799484"/>
                </a:cubicBezTo>
                <a:lnTo>
                  <a:pt x="19845" y="5756408"/>
                </a:lnTo>
                <a:lnTo>
                  <a:pt x="17841" y="5734561"/>
                </a:lnTo>
                <a:cubicBezTo>
                  <a:pt x="13149" y="5695472"/>
                  <a:pt x="12578" y="5648752"/>
                  <a:pt x="13918" y="5598323"/>
                </a:cubicBezTo>
                <a:lnTo>
                  <a:pt x="18180" y="5508699"/>
                </a:lnTo>
                <a:lnTo>
                  <a:pt x="16493" y="5477760"/>
                </a:lnTo>
                <a:cubicBezTo>
                  <a:pt x="8966" y="5369709"/>
                  <a:pt x="1889" y="5260695"/>
                  <a:pt x="17841" y="5150260"/>
                </a:cubicBezTo>
                <a:cubicBezTo>
                  <a:pt x="-3463" y="5038150"/>
                  <a:pt x="-2139" y="4857473"/>
                  <a:pt x="6850" y="4650409"/>
                </a:cubicBezTo>
                <a:lnTo>
                  <a:pt x="14633" y="4498670"/>
                </a:lnTo>
                <a:lnTo>
                  <a:pt x="14494" y="4495758"/>
                </a:lnTo>
                <a:cubicBezTo>
                  <a:pt x="12245" y="4421472"/>
                  <a:pt x="13025" y="4335511"/>
                  <a:pt x="14442" y="4243130"/>
                </a:cubicBezTo>
                <a:lnTo>
                  <a:pt x="16801" y="4091152"/>
                </a:lnTo>
                <a:lnTo>
                  <a:pt x="13537" y="4018512"/>
                </a:lnTo>
                <a:lnTo>
                  <a:pt x="17696" y="3920163"/>
                </a:lnTo>
                <a:lnTo>
                  <a:pt x="17841" y="3851812"/>
                </a:lnTo>
                <a:cubicBezTo>
                  <a:pt x="15571" y="3651484"/>
                  <a:pt x="26219" y="3546077"/>
                  <a:pt x="24551" y="3386181"/>
                </a:cubicBezTo>
                <a:lnTo>
                  <a:pt x="24397" y="3379573"/>
                </a:lnTo>
                <a:lnTo>
                  <a:pt x="22173" y="3327681"/>
                </a:lnTo>
                <a:cubicBezTo>
                  <a:pt x="20895" y="3304536"/>
                  <a:pt x="19446" y="3284181"/>
                  <a:pt x="17841" y="3267510"/>
                </a:cubicBezTo>
                <a:cubicBezTo>
                  <a:pt x="8213" y="3167488"/>
                  <a:pt x="-3113" y="2984082"/>
                  <a:pt x="3931" y="2799801"/>
                </a:cubicBezTo>
                <a:lnTo>
                  <a:pt x="4125" y="2797274"/>
                </a:lnTo>
                <a:lnTo>
                  <a:pt x="3717" y="2776150"/>
                </a:lnTo>
                <a:cubicBezTo>
                  <a:pt x="3237" y="2640023"/>
                  <a:pt x="7465" y="2516197"/>
                  <a:pt x="17841" y="2423520"/>
                </a:cubicBezTo>
                <a:cubicBezTo>
                  <a:pt x="20435" y="2400350"/>
                  <a:pt x="22069" y="2375698"/>
                  <a:pt x="22982" y="2349684"/>
                </a:cubicBezTo>
                <a:lnTo>
                  <a:pt x="23157" y="2331991"/>
                </a:lnTo>
                <a:lnTo>
                  <a:pt x="21648" y="2290240"/>
                </a:lnTo>
                <a:cubicBezTo>
                  <a:pt x="18695" y="2240502"/>
                  <a:pt x="15426" y="2193755"/>
                  <a:pt x="14054" y="2150784"/>
                </a:cubicBezTo>
                <a:lnTo>
                  <a:pt x="17291" y="2050968"/>
                </a:lnTo>
                <a:lnTo>
                  <a:pt x="12351" y="1872365"/>
                </a:lnTo>
                <a:cubicBezTo>
                  <a:pt x="11665" y="1799113"/>
                  <a:pt x="12859" y="1722821"/>
                  <a:pt x="17841" y="1644450"/>
                </a:cubicBezTo>
                <a:lnTo>
                  <a:pt x="21169" y="1569934"/>
                </a:lnTo>
                <a:lnTo>
                  <a:pt x="20488" y="1547698"/>
                </a:lnTo>
                <a:cubicBezTo>
                  <a:pt x="19568" y="1516527"/>
                  <a:pt x="18663" y="1483900"/>
                  <a:pt x="17841" y="1449683"/>
                </a:cubicBezTo>
                <a:cubicBezTo>
                  <a:pt x="11271" y="1175953"/>
                  <a:pt x="1415" y="1152151"/>
                  <a:pt x="17841" y="995226"/>
                </a:cubicBezTo>
                <a:lnTo>
                  <a:pt x="19885" y="968921"/>
                </a:lnTo>
                <a:lnTo>
                  <a:pt x="17841" y="930304"/>
                </a:lnTo>
                <a:cubicBezTo>
                  <a:pt x="7442" y="768208"/>
                  <a:pt x="7865" y="285783"/>
                  <a:pt x="17841" y="21390"/>
                </a:cubicBezTo>
                <a:cubicBezTo>
                  <a:pt x="147136" y="10433"/>
                  <a:pt x="296588" y="9602"/>
                  <a:pt x="440468" y="11925"/>
                </a:cubicBezTo>
                <a:lnTo>
                  <a:pt x="473966" y="12726"/>
                </a:lnTo>
                <a:lnTo>
                  <a:pt x="478805" y="12539"/>
                </a:lnTo>
                <a:lnTo>
                  <a:pt x="484496" y="12977"/>
                </a:lnTo>
                <a:lnTo>
                  <a:pt x="648894" y="16905"/>
                </a:lnTo>
                <a:cubicBezTo>
                  <a:pt x="714833" y="18773"/>
                  <a:pt x="776163" y="20559"/>
                  <a:pt x="829667" y="21390"/>
                </a:cubicBezTo>
                <a:lnTo>
                  <a:pt x="916694" y="22693"/>
                </a:lnTo>
                <a:lnTo>
                  <a:pt x="933747" y="21390"/>
                </a:lnTo>
                <a:cubicBezTo>
                  <a:pt x="1086511" y="12604"/>
                  <a:pt x="1591110" y="15003"/>
                  <a:pt x="1863531" y="21390"/>
                </a:cubicBezTo>
                <a:lnTo>
                  <a:pt x="1920387" y="22646"/>
                </a:lnTo>
                <a:lnTo>
                  <a:pt x="2054705" y="24358"/>
                </a:lnTo>
                <a:cubicBezTo>
                  <a:pt x="2107717" y="24456"/>
                  <a:pt x="2161143" y="23719"/>
                  <a:pt x="2217404" y="21390"/>
                </a:cubicBezTo>
                <a:cubicBezTo>
                  <a:pt x="2442445" y="12073"/>
                  <a:pt x="2732199" y="18194"/>
                  <a:pt x="2911273" y="21390"/>
                </a:cubicBezTo>
                <a:lnTo>
                  <a:pt x="3023675" y="20799"/>
                </a:lnTo>
                <a:lnTo>
                  <a:pt x="3093869" y="15816"/>
                </a:lnTo>
                <a:cubicBezTo>
                  <a:pt x="3182922" y="11551"/>
                  <a:pt x="3301373" y="10993"/>
                  <a:pt x="3429365" y="12165"/>
                </a:cubicBezTo>
                <a:lnTo>
                  <a:pt x="3575555" y="14425"/>
                </a:lnTo>
                <a:lnTo>
                  <a:pt x="3605772" y="13210"/>
                </a:lnTo>
                <a:cubicBezTo>
                  <a:pt x="3774503" y="6974"/>
                  <a:pt x="3960371" y="3465"/>
                  <a:pt x="4063093" y="21390"/>
                </a:cubicBezTo>
                <a:lnTo>
                  <a:pt x="4088792" y="24677"/>
                </a:lnTo>
                <a:lnTo>
                  <a:pt x="4129769" y="25744"/>
                </a:lnTo>
                <a:cubicBezTo>
                  <a:pt x="4269845" y="29597"/>
                  <a:pt x="4297423" y="30995"/>
                  <a:pt x="4403088" y="21390"/>
                </a:cubicBezTo>
                <a:cubicBezTo>
                  <a:pt x="4473592" y="10814"/>
                  <a:pt x="4858406" y="-6032"/>
                  <a:pt x="5096956" y="21390"/>
                </a:cubicBezTo>
                <a:lnTo>
                  <a:pt x="5251798" y="27914"/>
                </a:lnTo>
                <a:lnTo>
                  <a:pt x="5332872" y="21390"/>
                </a:lnTo>
                <a:cubicBezTo>
                  <a:pt x="5422885" y="11295"/>
                  <a:pt x="5502187" y="8863"/>
                  <a:pt x="5576462" y="10240"/>
                </a:cubicBezTo>
                <a:lnTo>
                  <a:pt x="5700011" y="17015"/>
                </a:lnTo>
                <a:lnTo>
                  <a:pt x="5761151" y="15143"/>
                </a:lnTo>
                <a:cubicBezTo>
                  <a:pt x="5846776" y="14123"/>
                  <a:pt x="5935566" y="15403"/>
                  <a:pt x="6026740" y="21390"/>
                </a:cubicBezTo>
                <a:lnTo>
                  <a:pt x="6161088" y="29209"/>
                </a:lnTo>
                <a:lnTo>
                  <a:pt x="6262655" y="21390"/>
                </a:lnTo>
                <a:cubicBezTo>
                  <a:pt x="6405549" y="5694"/>
                  <a:pt x="6517747" y="175"/>
                  <a:pt x="6610089" y="5"/>
                </a:cubicBezTo>
                <a:close/>
              </a:path>
            </a:pathLst>
          </a:custGeom>
        </p:spPr>
      </p:pic>
      <p:sp>
        <p:nvSpPr>
          <p:cNvPr id="18" name="TextBox 39"/>
          <p:cNvSpPr txBox="1"/>
          <p:nvPr/>
        </p:nvSpPr>
        <p:spPr>
          <a:xfrm>
            <a:off x="3275349" y="1807042"/>
            <a:ext cx="7548177" cy="1113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50000"/>
              </a:lnSpc>
            </a:pPr>
            <a:r>
              <a:rPr lang="en-US" sz="3200" b="1" dirty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Algerian" panose="04020705040A02060702" pitchFamily="82" charset="0"/>
                <a:cs typeface="Times New Roman" panose="02020603050405020304" pitchFamily="18" charset="0"/>
              </a:rPr>
              <a:t>LĨNH VỰC PHÁT TRIỂN NGÔN NGỮ</a:t>
            </a:r>
            <a:endParaRPr lang="en-US" sz="3200" b="1" dirty="0">
              <a:solidFill>
                <a:srgbClr val="FF00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  <a:latin typeface="Algerian" panose="04020705040A02060702" pitchFamily="82" charset="0"/>
              <a:cs typeface="Times New Roman" panose="02020603050405020304" pitchFamily="18" charset="0"/>
            </a:endParaRPr>
          </a:p>
        </p:txBody>
      </p:sp>
      <p:sp>
        <p:nvSpPr>
          <p:cNvPr id="21" name="TextBox 10"/>
          <p:cNvSpPr txBox="1"/>
          <p:nvPr/>
        </p:nvSpPr>
        <p:spPr>
          <a:xfrm>
            <a:off x="4103673" y="3506526"/>
            <a:ext cx="561022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>
              <a:lnSpc>
                <a:spcPct val="150000"/>
              </a:lnSpc>
            </a:pP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endParaRPr lang="en-US" sz="2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lnSpc>
                <a:spcPct val="150000"/>
              </a:lnSpc>
            </a:pP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24-36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endParaRPr lang="en-US" sz="2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lnSpc>
                <a:spcPct val="150000"/>
              </a:lnSpc>
            </a:pP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Nguyễn Minh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Yến</a:t>
            </a:r>
            <a:endParaRPr lang="en-US" sz="2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99429" y="2984065"/>
            <a:ext cx="703497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LÀM QUEN VĂN HỌC</a:t>
            </a:r>
            <a:endParaRPr lang="en-US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22" name="TextBox 38"/>
          <p:cNvSpPr txBox="1"/>
          <p:nvPr/>
        </p:nvSpPr>
        <p:spPr>
          <a:xfrm>
            <a:off x="1881672" y="1319178"/>
            <a:ext cx="8799116" cy="1727200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3600" b="1" dirty="0">
                <a:ln w="13462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  <a:endParaRPr lang="en-US" sz="3600" b="1" dirty="0">
              <a:ln w="13462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vi-VN" sz="3600" b="1" dirty="0">
                <a:ln w="13462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600" b="1" dirty="0">
                <a:ln w="13462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RƯỜNG MẦM NON GIANG BIÊN</a:t>
            </a:r>
            <a:endParaRPr lang="en-US" sz="3600" b="1" dirty="0">
              <a:ln w="13462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788" y="0"/>
            <a:ext cx="1681281" cy="16812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1195" y="4848985"/>
            <a:ext cx="1390584" cy="11135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13" y="0"/>
            <a:ext cx="1171129" cy="12287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20669"/>
            <a:ext cx="3238966" cy="325847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240" y="4212140"/>
            <a:ext cx="706113" cy="70611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244" y="3506027"/>
            <a:ext cx="706113" cy="70611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19" y="5407729"/>
            <a:ext cx="706113" cy="70611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496" y="3074798"/>
            <a:ext cx="706113" cy="70611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96" y="4129737"/>
            <a:ext cx="706113" cy="70611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625" y="3664012"/>
            <a:ext cx="1504744" cy="32257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5500">
        <p15:prstTrans prst="curtains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52047"/>
          </a:xfrm>
          <a:prstGeom prst="rect">
            <a:avLst/>
          </a:prstGeom>
        </p:spPr>
      </p:pic>
    </p:spTree>
  </p:cSld>
  <p:clrMapOvr>
    <a:masterClrMapping/>
  </p:clrMapOvr>
  <p:transition spd="slow">
    <p:wheel spokes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204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409950" y="1205597"/>
            <a:ext cx="9124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B050"/>
                </a:solidFill>
              </a:rPr>
              <a:t>BÀI HÁT: EM YÊU CÂY XANH</a:t>
            </a:r>
            <a:endParaRPr lang="en-US" sz="3600" b="1" dirty="0">
              <a:solidFill>
                <a:srgbClr val="00B05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209550" y="3057524"/>
            <a:ext cx="12611100" cy="1771651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6000" b="1" dirty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</a:rPr>
              <a:t>CÂU TRUYỆN: CÂY TÁO</a:t>
            </a:r>
            <a:endParaRPr lang="en-US" sz="6000" b="1" cap="none" spc="0" dirty="0">
              <a:ln w="12700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80" y="6688661"/>
            <a:ext cx="3810000" cy="1619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529" y="6696075"/>
            <a:ext cx="3810000" cy="1619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9609" y="6669304"/>
            <a:ext cx="3810000" cy="16192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-57150" y="3209924"/>
            <a:ext cx="12611100" cy="1771651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6000" b="1" dirty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</a:rPr>
              <a:t>CÂU TRUYỆN: CÂY TÁO</a:t>
            </a:r>
            <a:endParaRPr lang="en-US" sz="6000" b="1" cap="none" spc="0" dirty="0">
              <a:ln w="12700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5250" y="3362324"/>
            <a:ext cx="12611100" cy="1771651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6000" b="1" dirty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</a:rPr>
              <a:t>CÂU TRUYỆN: CÂY TÁO</a:t>
            </a:r>
            <a:endParaRPr lang="en-US" sz="6000" b="1" cap="none" spc="0" dirty="0">
              <a:ln w="12700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5204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3250">
        <p15:prstTrans prst="origami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5726"/>
            <a:ext cx="12192001" cy="67722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4" name="Rectangle 13"/>
          <p:cNvSpPr/>
          <p:nvPr/>
        </p:nvSpPr>
        <p:spPr>
          <a:xfrm>
            <a:off x="-209551" y="609599"/>
            <a:ext cx="12611100" cy="1771651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6000" b="1" dirty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</a:rPr>
              <a:t>CÂU TRUYỆN: CÂY TÁO</a:t>
            </a:r>
            <a:endParaRPr lang="en-US" sz="6000" b="1" cap="none" spc="0" dirty="0">
              <a:ln w="12700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41876" y="1780060"/>
            <a:ext cx="2587204" cy="471290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1549" y="2905123"/>
            <a:ext cx="2861666" cy="380674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96755" y="4808494"/>
            <a:ext cx="2587204" cy="244123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4945" y="-16656"/>
            <a:ext cx="862234" cy="86223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5286" y="1982465"/>
            <a:ext cx="1157066" cy="115706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1235" y="1036263"/>
            <a:ext cx="862234" cy="86223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0113" y="2560998"/>
            <a:ext cx="1157066" cy="11570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7.40741E-7 L 0.44375 -0.0298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36" y="-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255 0.03333 L -0.53842 -0.0275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055" y="-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37 -0.01181 L 0.27591 -0.06273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64" y="-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042 -0.25949 L -0.31198 0.05023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2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2 0.0419 L -0.31003 0.10463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02" y="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687 -0.04375 L -0.42461 0.36319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93" y="20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643" y="635778"/>
            <a:ext cx="6463492" cy="62222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9694" y="2523099"/>
            <a:ext cx="2379694" cy="43349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8425" y="2706823"/>
            <a:ext cx="1936459" cy="415117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395966" y="4673068"/>
            <a:ext cx="2686670" cy="218493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335" y="3077112"/>
            <a:ext cx="505239" cy="50523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238" y="4036539"/>
            <a:ext cx="570750" cy="57075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817" y="2582678"/>
            <a:ext cx="536212" cy="53621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911" y="1812792"/>
            <a:ext cx="592545" cy="59254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330" y="1702412"/>
            <a:ext cx="586157" cy="58615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184" y="922987"/>
            <a:ext cx="493350" cy="49335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159" y="1161923"/>
            <a:ext cx="493351" cy="49335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249" y="1354697"/>
            <a:ext cx="592546" cy="59254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017" y="2592250"/>
            <a:ext cx="536212" cy="53621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449" y="3167863"/>
            <a:ext cx="532790" cy="53279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059" y="3874216"/>
            <a:ext cx="528205" cy="52820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869" y="3379534"/>
            <a:ext cx="456054" cy="45605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3878" y="2731675"/>
            <a:ext cx="548742" cy="54874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899" y="3161138"/>
            <a:ext cx="528205" cy="52820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433" y="4117075"/>
            <a:ext cx="570750" cy="57075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483" y="1950308"/>
            <a:ext cx="570750" cy="57075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890" y="2289605"/>
            <a:ext cx="586157" cy="58615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26" y="4008620"/>
            <a:ext cx="570750" cy="57075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3518" y="2002876"/>
            <a:ext cx="469102" cy="469102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631" y="1416337"/>
            <a:ext cx="570750" cy="57075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201" y="1796824"/>
            <a:ext cx="570750" cy="57075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394" y="2117685"/>
            <a:ext cx="570750" cy="57075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9296" y="1354697"/>
            <a:ext cx="1620358" cy="16203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3.7037E-6 L 0.33295 -0.0002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1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2.22222E-6 L -0.33868 -0.0136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40" y="-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7.40741E-7 L 0.62656 0.013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28" y="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7.40741E-7 L 0.35443 0.0296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21" y="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51 0.00255 L 0.16197 0.14491 " pathEditMode="relative" rAng="0" ptsTypes="AA">
                                      <p:cBhvr>
                                        <p:cTn id="13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24" y="7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07407E-6 L 0.25066 0.18333 " pathEditMode="relative" rAng="0" ptsTypes="AA">
                                      <p:cBhvr>
                                        <p:cTn id="13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26" y="9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3.7037E-7 L 0.16354 0.39421 " pathEditMode="relative" rAng="0" ptsTypes="AA">
                                      <p:cBhvr>
                                        <p:cTn id="14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77" y="19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2.22222E-6 L 0.23385 0.42408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93" y="2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2.59259E-6 L 0.04688 0.34791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4" y="17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599</Words>
  <Application>WPS Presentation</Application>
  <PresentationFormat>Widescreen</PresentationFormat>
  <Paragraphs>40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3" baseType="lpstr">
      <vt:lpstr>Arial</vt:lpstr>
      <vt:lpstr>SimSun</vt:lpstr>
      <vt:lpstr>Wingdings</vt:lpstr>
      <vt:lpstr>Roboto</vt:lpstr>
      <vt:lpstr>Algerian</vt:lpstr>
      <vt:lpstr>Times New Roman</vt:lpstr>
      <vt:lpstr>Calibri</vt:lpstr>
      <vt:lpstr>Microsoft YaHei</vt:lpstr>
      <vt:lpstr>Arial Unicode MS</vt:lpstr>
      <vt:lpstr>Calibri Light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Mymy nguyễn</dc:creator>
  <cp:lastModifiedBy>HP</cp:lastModifiedBy>
  <cp:revision>16</cp:revision>
  <dcterms:created xsi:type="dcterms:W3CDTF">2022-03-11T06:59:00Z</dcterms:created>
  <dcterms:modified xsi:type="dcterms:W3CDTF">2022-03-17T06:29:50Z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7592DBE3847C402E93128F3A42E0BA5C</vt:lpwstr>
  </property>
  <property fmtid="{D5CDD505-2E9C-101B-9397-08002B2CF9AE}" pid="3" name="KSOProductBuildVer">
    <vt:lpwstr>1033-11.2.0.10463</vt:lpwstr>
  </property>
</Properties>
</file>